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61" r:id="rId4"/>
    <p:sldId id="262" r:id="rId5"/>
    <p:sldId id="263" r:id="rId6"/>
    <p:sldId id="302" r:id="rId7"/>
    <p:sldId id="304" r:id="rId8"/>
    <p:sldId id="303" r:id="rId9"/>
    <p:sldId id="305" r:id="rId10"/>
    <p:sldId id="306" r:id="rId11"/>
    <p:sldId id="307" r:id="rId12"/>
    <p:sldId id="308" r:id="rId13"/>
    <p:sldId id="309" r:id="rId14"/>
    <p:sldId id="265" r:id="rId15"/>
    <p:sldId id="282" r:id="rId16"/>
    <p:sldId id="266" r:id="rId17"/>
    <p:sldId id="267" r:id="rId18"/>
    <p:sldId id="269" r:id="rId19"/>
    <p:sldId id="268" r:id="rId20"/>
    <p:sldId id="274" r:id="rId21"/>
    <p:sldId id="270" r:id="rId22"/>
    <p:sldId id="271" r:id="rId23"/>
    <p:sldId id="275" r:id="rId24"/>
    <p:sldId id="276" r:id="rId25"/>
    <p:sldId id="277" r:id="rId26"/>
    <p:sldId id="272" r:id="rId27"/>
    <p:sldId id="278" r:id="rId28"/>
    <p:sldId id="281" r:id="rId29"/>
    <p:sldId id="279" r:id="rId30"/>
    <p:sldId id="280" r:id="rId31"/>
    <p:sldId id="273" r:id="rId32"/>
    <p:sldId id="283" r:id="rId33"/>
    <p:sldId id="284" r:id="rId34"/>
    <p:sldId id="285" r:id="rId35"/>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A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32" autoAdjust="0"/>
    <p:restoredTop sz="94660"/>
  </p:normalViewPr>
  <p:slideViewPr>
    <p:cSldViewPr snapToGrid="0" showGuides="1">
      <p:cViewPr varScale="1">
        <p:scale>
          <a:sx n="61" d="100"/>
          <a:sy n="61" d="100"/>
        </p:scale>
        <p:origin x="1038" y="107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9" Type="http://schemas.openxmlformats.org/officeDocument/2006/relationships/tags" Target="tags/tag9.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cmpd="sng" algn="ctr">
              <a:solidFill>
                <a:srgbClr val="C00000"/>
              </a:solidFill>
              <a:prstDash val="solid"/>
              <a:round/>
            </a:ln>
            <a:effectLst/>
          </c:spPr>
          <c:marker>
            <c:symbol val="diamond"/>
            <c:size val="5"/>
            <c:spPr>
              <a:solidFill>
                <a:srgbClr val="C00000"/>
              </a:solidFill>
              <a:ln w="15875" cap="flat" cmpd="sng" algn="ctr">
                <a:solidFill>
                  <a:schemeClr val="bg1"/>
                </a:solidFill>
                <a:prstDash val="solid"/>
                <a:round/>
              </a:ln>
            </c:spPr>
          </c:marker>
          <c:dLbls>
            <c:delete val="1"/>
          </c:dLbls>
          <c:cat>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cat>
          <c:val>
            <c:numRef>
              <c:f>Sheet1!$B$2:$B$21</c:f>
              <c:numCache>
                <c:formatCode>General</c:formatCode>
                <c:ptCount val="20"/>
                <c:pt idx="0">
                  <c:v>1</c:v>
                </c:pt>
                <c:pt idx="1">
                  <c:v>2.5</c:v>
                </c:pt>
                <c:pt idx="2">
                  <c:v>2</c:v>
                </c:pt>
                <c:pt idx="3">
                  <c:v>2.6</c:v>
                </c:pt>
                <c:pt idx="4">
                  <c:v>3</c:v>
                </c:pt>
                <c:pt idx="5">
                  <c:v>4</c:v>
                </c:pt>
                <c:pt idx="6">
                  <c:v>3.2</c:v>
                </c:pt>
                <c:pt idx="7">
                  <c:v>4</c:v>
                </c:pt>
                <c:pt idx="8">
                  <c:v>4.5</c:v>
                </c:pt>
                <c:pt idx="9">
                  <c:v>4.7</c:v>
                </c:pt>
                <c:pt idx="10">
                  <c:v>4.2</c:v>
                </c:pt>
                <c:pt idx="11">
                  <c:v>5.1</c:v>
                </c:pt>
                <c:pt idx="12">
                  <c:v>4.5</c:v>
                </c:pt>
                <c:pt idx="13">
                  <c:v>4.7</c:v>
                </c:pt>
                <c:pt idx="14">
                  <c:v>4.8</c:v>
                </c:pt>
                <c:pt idx="15">
                  <c:v>4.6</c:v>
                </c:pt>
                <c:pt idx="16">
                  <c:v>5</c:v>
                </c:pt>
                <c:pt idx="17">
                  <c:v>5.2</c:v>
                </c:pt>
                <c:pt idx="18">
                  <c:v>5.4</c:v>
                </c:pt>
                <c:pt idx="19">
                  <c:v>5.6</c:v>
                </c:pt>
              </c:numCache>
            </c:numRef>
          </c:val>
          <c:smooth val="0"/>
        </c:ser>
        <c:dLbls>
          <c:showLegendKey val="0"/>
          <c:showVal val="0"/>
          <c:showCatName val="0"/>
          <c:showSerName val="0"/>
          <c:showPercent val="0"/>
          <c:showBubbleSize val="0"/>
        </c:dLbls>
        <c:marker val="1"/>
        <c:smooth val="0"/>
        <c:axId val="767111088"/>
        <c:axId val="560876880"/>
      </c:lineChart>
      <c:catAx>
        <c:axId val="767111088"/>
        <c:scaling>
          <c:orientation val="minMax"/>
        </c:scaling>
        <c:delete val="1"/>
        <c:axPos val="b"/>
        <c:majorGridlines>
          <c:spPr>
            <a:ln w="9525" cap="flat" cmpd="sng" algn="ctr">
              <a:solidFill>
                <a:schemeClr val="bg1">
                  <a:lumMod val="85000"/>
                  <a:alpha val="8000"/>
                </a:schemeClr>
              </a:solidFill>
              <a:prstDash val="dash"/>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560876880"/>
        <c:crosses val="autoZero"/>
        <c:auto val="1"/>
        <c:lblAlgn val="ctr"/>
        <c:lblOffset val="100"/>
        <c:noMultiLvlLbl val="0"/>
      </c:catAx>
      <c:valAx>
        <c:axId val="5608768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76711108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C00000"/>
            </a:solidFill>
            <a:ln w="19050">
              <a:noFill/>
            </a:ln>
          </c:spPr>
          <c:explosion val="0"/>
          <c:dPt>
            <c:idx val="0"/>
            <c:bubble3D val="0"/>
            <c:spPr>
              <a:solidFill>
                <a:srgbClr val="C00000"/>
              </a:solidFill>
              <a:ln w="19050">
                <a:noFill/>
              </a:ln>
              <a:effectLst/>
            </c:spPr>
          </c:dPt>
          <c:dPt>
            <c:idx val="1"/>
            <c:bubble3D val="0"/>
            <c:spPr>
              <a:solidFill>
                <a:srgbClr val="C00000">
                  <a:alpha val="55000"/>
                </a:srgbClr>
              </a:solidFill>
              <a:ln w="19050">
                <a:noFill/>
              </a:ln>
              <a:effectLst/>
            </c:spPr>
          </c:dPt>
          <c:dPt>
            <c:idx val="2"/>
            <c:bubble3D val="0"/>
            <c:spPr>
              <a:solidFill>
                <a:srgbClr val="C00000">
                  <a:alpha val="35000"/>
                </a:srgbClr>
              </a:solidFill>
              <a:ln w="19050">
                <a:noFill/>
              </a:ln>
              <a:effectLst/>
            </c:spPr>
          </c:dPt>
          <c:dLbls>
            <c:delete val="1"/>
          </c:dLbls>
          <c:cat>
            <c:strRef>
              <c:f>Sheet1!$A$2:$A$4</c:f>
              <c:strCache>
                <c:ptCount val="3"/>
                <c:pt idx="0">
                  <c:v>第一季度</c:v>
                </c:pt>
                <c:pt idx="1">
                  <c:v>第二季度</c:v>
                </c:pt>
                <c:pt idx="2">
                  <c:v>第三季度</c:v>
                </c:pt>
              </c:strCache>
            </c:strRef>
          </c:cat>
          <c:val>
            <c:numRef>
              <c:f>Sheet1!$B$2:$B$4</c:f>
              <c:numCache>
                <c:formatCode>General</c:formatCode>
                <c:ptCount val="3"/>
                <c:pt idx="0">
                  <c:v>5</c:v>
                </c:pt>
                <c:pt idx="1">
                  <c:v>2.5</c:v>
                </c:pt>
                <c:pt idx="2">
                  <c:v>2.5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C00000">
                <a:alpha val="65000"/>
              </a:srgbClr>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dLbls>
          <c:showLegendKey val="0"/>
          <c:showVal val="0"/>
          <c:showCatName val="0"/>
          <c:showSerName val="0"/>
          <c:showPercent val="0"/>
          <c:showBubbleSize val="0"/>
        </c:dLbls>
        <c:gapWidth val="182"/>
        <c:axId val="576246512"/>
        <c:axId val="576246840"/>
      </c:barChart>
      <c:catAx>
        <c:axId val="576246512"/>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alpha val="50000"/>
              </a:schemeClr>
            </a:solidFill>
            <a:prstDash val="dash"/>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576246840"/>
        <c:crosses val="autoZero"/>
        <c:auto val="1"/>
        <c:lblAlgn val="ctr"/>
        <c:lblOffset val="100"/>
        <c:noMultiLvlLbl val="0"/>
      </c:catAx>
      <c:valAx>
        <c:axId val="576246840"/>
        <c:scaling>
          <c:orientation val="minMax"/>
        </c:scaling>
        <c:delete val="0"/>
        <c:axPos val="b"/>
        <c:majorGridlines>
          <c:spPr>
            <a:ln w="12700" cap="flat" cmpd="sng" algn="ctr">
              <a:solidFill>
                <a:schemeClr val="tx1">
                  <a:lumMod val="15000"/>
                  <a:lumOff val="85000"/>
                  <a:alpha val="50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762465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D698186-C610-4B8E-90D8-FE5A9DD06B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1C239-8161-4B86-A033-EF95338B8EC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698186-C610-4B8E-90D8-FE5A9DD06BC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1C239-8161-4B86-A033-EF95338B8EC7}" type="slidenum">
              <a:rPr lang="zh-CN" altLang="en-US" smtClean="0"/>
            </a:fld>
            <a:endParaRPr lang="zh-CN" altLang="en-US"/>
          </a:p>
        </p:txBody>
      </p:sp>
      <p:cxnSp>
        <p:nvCxnSpPr>
          <p:cNvPr id="8" name="直接连接符 7"/>
          <p:cNvCxnSpPr/>
          <p:nvPr userDrawn="1"/>
        </p:nvCxnSpPr>
        <p:spPr>
          <a:xfrm>
            <a:off x="-37185600" y="-20218400"/>
            <a:ext cx="2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42062400" y="26517600"/>
            <a:ext cx="254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5783179" y="-645696"/>
            <a:ext cx="625642" cy="352927"/>
          </a:xfrm>
          <a:prstGeom prst="rect">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造字工房悦黑体验版常规体" pitchFamily="50" charset="-122"/>
              <a:ea typeface="造字工房悦黑体验版常规体" pitchFamily="50" charset="-122"/>
              <a:cs typeface="+mn-cs"/>
            </a:endParaRPr>
          </a:p>
        </p:txBody>
      </p:sp>
      <p:sp>
        <p:nvSpPr>
          <p:cNvPr id="7" name="文本框 6"/>
          <p:cNvSpPr txBox="1"/>
          <p:nvPr userDrawn="1"/>
        </p:nvSpPr>
        <p:spPr>
          <a:xfrm>
            <a:off x="-37185600" y="-17272000"/>
            <a:ext cx="21945600" cy="1862048"/>
          </a:xfrm>
          <a:prstGeom prst="rect">
            <a:avLst/>
          </a:prstGeom>
          <a:noFill/>
        </p:spPr>
        <p:txBody>
          <a:bodyPr wrap="square" rtlCol="0">
            <a:spAutoFit/>
          </a:bodyPr>
          <a:lstStyle/>
          <a:p>
            <a:r>
              <a:rPr lang="zh-CN" altLang="en-US" sz="11500" dirty="0"/>
              <a:t>微信公众号：陈西设计之家</a:t>
            </a:r>
            <a:endParaRPr lang="zh-CN" altLang="en-US" sz="11500" dirty="0"/>
          </a:p>
        </p:txBody>
      </p:sp>
      <p:sp>
        <p:nvSpPr>
          <p:cNvPr id="11" name="文本框 10"/>
          <p:cNvSpPr txBox="1"/>
          <p:nvPr userDrawn="1"/>
        </p:nvSpPr>
        <p:spPr>
          <a:xfrm>
            <a:off x="29565600" y="24947940"/>
            <a:ext cx="18592800" cy="1862048"/>
          </a:xfrm>
          <a:prstGeom prst="rect">
            <a:avLst/>
          </a:prstGeom>
          <a:noFill/>
        </p:spPr>
        <p:txBody>
          <a:bodyPr wrap="square" rtlCol="0">
            <a:spAutoFit/>
          </a:bodyPr>
          <a:lstStyle/>
          <a:p>
            <a:r>
              <a:rPr lang="zh-CN" altLang="en-US" sz="11500" dirty="0"/>
              <a:t>微信公众号：陈西设计之家</a:t>
            </a:r>
            <a:endParaRPr lang="zh-CN" altLang="en-US" sz="115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698186-C610-4B8E-90D8-FE5A9DD06BC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1C239-8161-4B86-A033-EF95338B8EC7}" type="slidenum">
              <a:rPr lang="zh-CN" altLang="en-US" smtClean="0"/>
            </a:fld>
            <a:endParaRPr lang="zh-CN" altLang="en-US"/>
          </a:p>
        </p:txBody>
      </p:sp>
      <p:cxnSp>
        <p:nvCxnSpPr>
          <p:cNvPr id="8" name="直接连接符 7"/>
          <p:cNvCxnSpPr/>
          <p:nvPr userDrawn="1"/>
        </p:nvCxnSpPr>
        <p:spPr>
          <a:xfrm>
            <a:off x="-37185600" y="-20218400"/>
            <a:ext cx="2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42062400" y="26517600"/>
            <a:ext cx="254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5783179" y="-645696"/>
            <a:ext cx="625642" cy="352927"/>
          </a:xfrm>
          <a:prstGeom prst="rect">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造字工房悦黑体验版常规体" pitchFamily="50" charset="-122"/>
              <a:ea typeface="造字工房悦黑体验版常规体" pitchFamily="50" charset="-122"/>
              <a:cs typeface="+mn-cs"/>
            </a:endParaRPr>
          </a:p>
        </p:txBody>
      </p:sp>
      <p:sp>
        <p:nvSpPr>
          <p:cNvPr id="7" name="文本框 6"/>
          <p:cNvSpPr txBox="1"/>
          <p:nvPr userDrawn="1"/>
        </p:nvSpPr>
        <p:spPr>
          <a:xfrm>
            <a:off x="-37185600" y="-17272000"/>
            <a:ext cx="21945600" cy="1862048"/>
          </a:xfrm>
          <a:prstGeom prst="rect">
            <a:avLst/>
          </a:prstGeom>
          <a:noFill/>
        </p:spPr>
        <p:txBody>
          <a:bodyPr wrap="square" rtlCol="0">
            <a:spAutoFit/>
          </a:bodyPr>
          <a:lstStyle/>
          <a:p>
            <a:r>
              <a:rPr lang="zh-CN" altLang="en-US" sz="11500" dirty="0"/>
              <a:t>微信公众号：陈西设计之家</a:t>
            </a:r>
            <a:endParaRPr lang="zh-CN" altLang="en-US" sz="11500" dirty="0"/>
          </a:p>
        </p:txBody>
      </p:sp>
      <p:sp>
        <p:nvSpPr>
          <p:cNvPr id="11" name="文本框 10"/>
          <p:cNvSpPr txBox="1"/>
          <p:nvPr userDrawn="1"/>
        </p:nvSpPr>
        <p:spPr>
          <a:xfrm>
            <a:off x="29565600" y="24947940"/>
            <a:ext cx="18592800" cy="1862048"/>
          </a:xfrm>
          <a:prstGeom prst="rect">
            <a:avLst/>
          </a:prstGeom>
          <a:noFill/>
        </p:spPr>
        <p:txBody>
          <a:bodyPr wrap="square" rtlCol="0">
            <a:spAutoFit/>
          </a:bodyPr>
          <a:lstStyle/>
          <a:p>
            <a:r>
              <a:rPr lang="zh-CN" altLang="en-US" sz="11500" dirty="0"/>
              <a:t>微信公众号：陈西设计之家</a:t>
            </a:r>
            <a:endParaRPr lang="zh-CN" altLang="en-US" sz="1150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3.wdp"/><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6.xml"/><Relationship Id="rId3" Type="http://schemas.openxmlformats.org/officeDocument/2006/relationships/tags" Target="../tags/tag5.xml"/><Relationship Id="rId2" Type="http://schemas.microsoft.com/office/2007/relationships/hdphoto" Target="../media/image3.wdp"/><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microsoft.com/office/2007/relationships/hdphoto" Target="../media/image3.wdp"/><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chart" Target="../charts/chart2.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microsoft.com/office/2007/relationships/hdphoto" Target="../media/image3.wdp"/><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9.jpeg"/><Relationship Id="rId2" Type="http://schemas.microsoft.com/office/2007/relationships/hdphoto" Target="../media/image3.wdp"/><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chart" Target="../charts/chart3.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xml"/><Relationship Id="rId3" Type="http://schemas.openxmlformats.org/officeDocument/2006/relationships/tags" Target="../tags/tag7.xml"/><Relationship Id="rId2" Type="http://schemas.microsoft.com/office/2007/relationships/hdphoto" Target="../media/image3.wdp"/><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xml"/><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3.wdp"/><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4.png"/><Relationship Id="rId3" Type="http://schemas.openxmlformats.org/officeDocument/2006/relationships/tags" Target="../tags/tag2.xml"/><Relationship Id="rId2" Type="http://schemas.microsoft.com/office/2007/relationships/hdphoto" Target="../media/image3.wdp"/><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3.wdp"/><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3.wdp"/><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3.wdp"/><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08756" y="1700078"/>
            <a:ext cx="1975758" cy="922020"/>
          </a:xfrm>
          <a:prstGeom prst="rect">
            <a:avLst/>
          </a:prstGeom>
          <a:noFill/>
        </p:spPr>
        <p:txBody>
          <a:bodyPr wrap="square" rtlCol="0">
            <a:spAutoFit/>
          </a:bodyPr>
          <a:lstStyle/>
          <a:p>
            <a:pPr algn="ctr"/>
            <a:r>
              <a:rPr lang="en-US" altLang="zh-CN" sz="5400" b="1" spc="300" dirty="0">
                <a:solidFill>
                  <a:schemeClr val="bg1"/>
                </a:solidFill>
                <a:latin typeface="Agency FB" panose="020B0503020202020204" pitchFamily="34" charset="0"/>
              </a:rPr>
              <a:t>2023</a:t>
            </a:r>
            <a:endParaRPr lang="en-US" altLang="zh-CN" sz="5400" b="1" spc="300" dirty="0">
              <a:solidFill>
                <a:schemeClr val="bg1"/>
              </a:solidFill>
              <a:latin typeface="Agency FB" panose="020B0503020202020204" pitchFamily="34" charset="0"/>
            </a:endParaRPr>
          </a:p>
        </p:txBody>
      </p:sp>
      <p:sp>
        <p:nvSpPr>
          <p:cNvPr id="6" name="文本框 5"/>
          <p:cNvSpPr txBox="1"/>
          <p:nvPr/>
        </p:nvSpPr>
        <p:spPr>
          <a:xfrm>
            <a:off x="2950028" y="3105094"/>
            <a:ext cx="6291944" cy="645160"/>
          </a:xfrm>
          <a:prstGeom prst="rect">
            <a:avLst/>
          </a:prstGeom>
          <a:noFill/>
        </p:spPr>
        <p:txBody>
          <a:bodyPr wrap="square" rtlCol="0">
            <a:spAutoFit/>
          </a:bodyPr>
          <a:lstStyle/>
          <a:p>
            <a:pPr algn="ctr"/>
            <a:r>
              <a:rPr lang="zh-CN" altLang="en-US" sz="3600" dirty="0">
                <a:solidFill>
                  <a:schemeClr val="bg1"/>
                </a:solidFill>
                <a:effectLst>
                  <a:outerShdw blurRad="101600" dist="12700" algn="ctr" rotWithShape="0">
                    <a:schemeClr val="bg1">
                      <a:alpha val="25000"/>
                    </a:schemeClr>
                  </a:outerShdw>
                </a:effectLst>
                <a:latin typeface="+mn-ea"/>
              </a:rPr>
              <a:t>树状区块链测试与</a:t>
            </a:r>
            <a:r>
              <a:rPr lang="zh-CN" altLang="en-US" sz="3600" dirty="0">
                <a:solidFill>
                  <a:schemeClr val="bg1"/>
                </a:solidFill>
                <a:effectLst>
                  <a:outerShdw blurRad="101600" dist="12700" algn="ctr" rotWithShape="0">
                    <a:schemeClr val="bg1">
                      <a:alpha val="25000"/>
                    </a:schemeClr>
                  </a:outerShdw>
                </a:effectLst>
                <a:latin typeface="+mn-ea"/>
              </a:rPr>
              <a:t>改进</a:t>
            </a:r>
            <a:endParaRPr lang="zh-CN" altLang="en-US" sz="3600" dirty="0">
              <a:solidFill>
                <a:schemeClr val="bg1"/>
              </a:solidFill>
              <a:effectLst>
                <a:outerShdw blurRad="101600" dist="12700" algn="ctr" rotWithShape="0">
                  <a:schemeClr val="bg1">
                    <a:alpha val="25000"/>
                  </a:schemeClr>
                </a:outerShdw>
              </a:effectLst>
              <a:latin typeface="+mn-ea"/>
            </a:endParaRPr>
          </a:p>
        </p:txBody>
      </p:sp>
      <p:cxnSp>
        <p:nvCxnSpPr>
          <p:cNvPr id="8" name="直接连接符 7"/>
          <p:cNvCxnSpPr/>
          <p:nvPr/>
        </p:nvCxnSpPr>
        <p:spPr>
          <a:xfrm>
            <a:off x="3209925" y="3762822"/>
            <a:ext cx="5783580" cy="0"/>
          </a:xfrm>
          <a:prstGeom prst="line">
            <a:avLst/>
          </a:prstGeom>
          <a:ln w="12700" cap="rnd">
            <a:gradFill flip="none" rotWithShape="1">
              <a:gsLst>
                <a:gs pos="0">
                  <a:schemeClr val="accent1">
                    <a:lumMod val="5000"/>
                    <a:lumOff val="95000"/>
                    <a:alpha val="0"/>
                  </a:schemeClr>
                </a:gs>
                <a:gs pos="50000">
                  <a:schemeClr val="bg1"/>
                </a:gs>
                <a:gs pos="100000">
                  <a:schemeClr val="bg1">
                    <a:alpha val="0"/>
                  </a:schemeClr>
                </a:gs>
              </a:gsLst>
              <a:lin ang="0" scaled="1"/>
              <a:tileRect/>
            </a:gradFill>
            <a:round/>
          </a:ln>
          <a:effectLst>
            <a:outerShdw blurRad="127000" dist="25400" sx="101000" sy="101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169920" y="3780587"/>
            <a:ext cx="5852160" cy="275590"/>
          </a:xfrm>
          <a:prstGeom prst="rect">
            <a:avLst/>
          </a:prstGeom>
          <a:noFill/>
        </p:spPr>
        <p:txBody>
          <a:bodyPr wrap="square" rtlCol="0">
            <a:spAutoFit/>
          </a:bodyPr>
          <a:lstStyle/>
          <a:p>
            <a:pPr algn="ctr"/>
            <a:r>
              <a:rPr lang="en-US" altLang="zh-CN" sz="1200" dirty="0">
                <a:solidFill>
                  <a:schemeClr val="bg1"/>
                </a:solidFill>
                <a:effectLst>
                  <a:outerShdw blurRad="127000" dist="25400" algn="ctr" rotWithShape="0">
                    <a:schemeClr val="bg1">
                      <a:alpha val="30000"/>
                    </a:schemeClr>
                  </a:outerShdw>
                </a:effectLst>
                <a:latin typeface="+mn-ea"/>
              </a:rPr>
              <a:t>The Performance Test and Enhancement </a:t>
            </a:r>
            <a:r>
              <a:rPr lang="en-US" altLang="zh-CN" sz="1200" dirty="0">
                <a:solidFill>
                  <a:schemeClr val="bg1"/>
                </a:solidFill>
                <a:effectLst>
                  <a:outerShdw blurRad="127000" dist="25400" algn="ctr" rotWithShape="0">
                    <a:schemeClr val="bg1">
                      <a:alpha val="30000"/>
                    </a:schemeClr>
                  </a:outerShdw>
                </a:effectLst>
                <a:latin typeface="+mn-ea"/>
              </a:rPr>
              <a:t>of Tree-like Blockchain</a:t>
            </a:r>
            <a:endParaRPr lang="en-US" altLang="zh-CN" sz="1200" dirty="0">
              <a:solidFill>
                <a:schemeClr val="bg1"/>
              </a:solidFill>
              <a:effectLst>
                <a:outerShdw blurRad="127000" dist="25400" algn="ctr" rotWithShape="0">
                  <a:schemeClr val="bg1">
                    <a:alpha val="30000"/>
                  </a:schemeClr>
                </a:outerShdw>
              </a:effectLst>
              <a:latin typeface="+mn-ea"/>
            </a:endParaRPr>
          </a:p>
        </p:txBody>
      </p:sp>
      <p:grpSp>
        <p:nvGrpSpPr>
          <p:cNvPr id="15" name="组合 14"/>
          <p:cNvGrpSpPr/>
          <p:nvPr/>
        </p:nvGrpSpPr>
        <p:grpSpPr>
          <a:xfrm>
            <a:off x="4632723" y="2161154"/>
            <a:ext cx="2926554" cy="0"/>
            <a:chOff x="4715329" y="1599945"/>
            <a:chExt cx="2926554" cy="0"/>
          </a:xfrm>
        </p:grpSpPr>
        <p:cxnSp>
          <p:nvCxnSpPr>
            <p:cNvPr id="9" name="直接连接符 8"/>
            <p:cNvCxnSpPr/>
            <p:nvPr/>
          </p:nvCxnSpPr>
          <p:spPr>
            <a:xfrm>
              <a:off x="7083879" y="1599945"/>
              <a:ext cx="558004" cy="0"/>
            </a:xfrm>
            <a:prstGeom prst="line">
              <a:avLst/>
            </a:prstGeom>
            <a:ln w="12700" cap="rnd">
              <a:solidFill>
                <a:schemeClr val="bg1"/>
              </a:solidFill>
              <a:round/>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715329" y="1599945"/>
              <a:ext cx="558004" cy="0"/>
            </a:xfrm>
            <a:prstGeom prst="line">
              <a:avLst/>
            </a:prstGeom>
            <a:ln w="12700" cap="rnd">
              <a:solidFill>
                <a:schemeClr val="bg1"/>
              </a:solidFill>
              <a:round/>
              <a:headEnd type="ova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4693920" y="4550410"/>
            <a:ext cx="2803525" cy="276860"/>
            <a:chOff x="5192482" y="4548932"/>
            <a:chExt cx="1807036" cy="277000"/>
          </a:xfrm>
        </p:grpSpPr>
        <p:sp>
          <p:nvSpPr>
            <p:cNvPr id="16" name="矩形: 圆角 15"/>
            <p:cNvSpPr/>
            <p:nvPr/>
          </p:nvSpPr>
          <p:spPr>
            <a:xfrm>
              <a:off x="5192482" y="4548932"/>
              <a:ext cx="1807036" cy="277000"/>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192482" y="4548933"/>
              <a:ext cx="1807036" cy="275729"/>
            </a:xfrm>
            <a:prstGeom prst="rect">
              <a:avLst/>
            </a:prstGeom>
            <a:noFill/>
          </p:spPr>
          <p:txBody>
            <a:bodyPr wrap="square" rtlCol="0">
              <a:spAutoFit/>
            </a:bodyPr>
            <a:lstStyle/>
            <a:p>
              <a:pPr algn="ctr"/>
              <a:r>
                <a:rPr lang="zh-CN" altLang="en-US" sz="1200" dirty="0">
                  <a:solidFill>
                    <a:schemeClr val="bg1"/>
                  </a:solidFill>
                  <a:effectLst>
                    <a:outerShdw blurRad="63500" dist="12700" sx="102000" sy="102000" algn="ctr" rotWithShape="0">
                      <a:prstClr val="black">
                        <a:alpha val="40000"/>
                      </a:prstClr>
                    </a:outerShdw>
                  </a:effectLst>
                  <a:latin typeface="+mn-ea"/>
                </a:rPr>
                <a:t>汇报：傅泽</a:t>
              </a:r>
              <a:r>
                <a:rPr lang="en-US" altLang="zh-CN" sz="1200" dirty="0">
                  <a:solidFill>
                    <a:schemeClr val="bg1"/>
                  </a:solidFill>
                  <a:effectLst>
                    <a:outerShdw blurRad="63500" dist="12700" sx="102000" sy="102000" algn="ctr" rotWithShape="0">
                      <a:prstClr val="black">
                        <a:alpha val="40000"/>
                      </a:prstClr>
                    </a:outerShdw>
                  </a:effectLst>
                  <a:latin typeface="+mn-ea"/>
                </a:rPr>
                <a:t>   </a:t>
              </a:r>
              <a:r>
                <a:rPr lang="zh-CN" altLang="en-US" sz="1200" dirty="0">
                  <a:solidFill>
                    <a:schemeClr val="bg1"/>
                  </a:solidFill>
                  <a:effectLst>
                    <a:outerShdw blurRad="63500" dist="12700" sx="102000" sy="102000" algn="ctr" rotWithShape="0">
                      <a:prstClr val="black">
                        <a:alpha val="40000"/>
                      </a:prstClr>
                    </a:outerShdw>
                  </a:effectLst>
                  <a:latin typeface="+mn-ea"/>
                </a:rPr>
                <a:t>导师：</a:t>
              </a:r>
              <a:r>
                <a:rPr lang="zh-CN" altLang="en-US" sz="1200" dirty="0">
                  <a:solidFill>
                    <a:schemeClr val="bg1"/>
                  </a:solidFill>
                  <a:effectLst>
                    <a:outerShdw blurRad="63500" dist="12700" sx="102000" sy="102000" algn="ctr" rotWithShape="0">
                      <a:prstClr val="black">
                        <a:alpha val="40000"/>
                      </a:prstClr>
                    </a:outerShdw>
                  </a:effectLst>
                  <a:latin typeface="+mn-ea"/>
                </a:rPr>
                <a:t>陆慧梅</a:t>
              </a:r>
              <a:endParaRPr lang="zh-CN" altLang="en-US" sz="1200" dirty="0">
                <a:solidFill>
                  <a:schemeClr val="bg1"/>
                </a:solidFill>
                <a:effectLst>
                  <a:outerShdw blurRad="63500" dist="12700" sx="102000" sy="102000" algn="ctr" rotWithShape="0">
                    <a:prstClr val="black">
                      <a:alpha val="40000"/>
                    </a:prstClr>
                  </a:outerShdw>
                </a:effectLst>
                <a:latin typeface="+mn-ea"/>
              </a:endParaRPr>
            </a:p>
          </p:txBody>
        </p:sp>
      </p:grpSp>
      <p:sp>
        <p:nvSpPr>
          <p:cNvPr id="18" name="椭圆 17"/>
          <p:cNvSpPr/>
          <p:nvPr/>
        </p:nvSpPr>
        <p:spPr>
          <a:xfrm>
            <a:off x="1830225" y="-836775"/>
            <a:ext cx="8531550" cy="8531550"/>
          </a:xfrm>
          <a:prstGeom prst="ellipse">
            <a:avLst/>
          </a:prstGeom>
          <a:noFill/>
          <a:ln>
            <a:solidFill>
              <a:srgbClr val="C0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53966" y="-1813034"/>
            <a:ext cx="10484068" cy="10484068"/>
          </a:xfrm>
          <a:prstGeom prst="ellipse">
            <a:avLst/>
          </a:prstGeom>
          <a:noFill/>
          <a:ln>
            <a:solidFill>
              <a:srgbClr val="C0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ripp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465622" y="1455338"/>
            <a:ext cx="13244397" cy="4851612"/>
          </a:xfrm>
          <a:custGeom>
            <a:avLst/>
            <a:gdLst>
              <a:gd name="connsiteX0" fmla="*/ 88030 w 13150887"/>
              <a:gd name="connsiteY0" fmla="*/ 5602515 h 5603073"/>
              <a:gd name="connsiteX1" fmla="*/ 189630 w 13150887"/>
              <a:gd name="connsiteY1" fmla="*/ 5428343 h 5603073"/>
              <a:gd name="connsiteX2" fmla="*/ 1771687 w 13150887"/>
              <a:gd name="connsiteY2" fmla="*/ 4528458 h 5603073"/>
              <a:gd name="connsiteX3" fmla="*/ 2526430 w 13150887"/>
              <a:gd name="connsiteY3" fmla="*/ 4572000 h 5603073"/>
              <a:gd name="connsiteX4" fmla="*/ 3397287 w 13150887"/>
              <a:gd name="connsiteY4" fmla="*/ 4209143 h 5603073"/>
              <a:gd name="connsiteX5" fmla="*/ 4340715 w 13150887"/>
              <a:gd name="connsiteY5" fmla="*/ 4455886 h 5603073"/>
              <a:gd name="connsiteX6" fmla="*/ 5153515 w 13150887"/>
              <a:gd name="connsiteY6" fmla="*/ 3135086 h 5603073"/>
              <a:gd name="connsiteX7" fmla="*/ 6184030 w 13150887"/>
              <a:gd name="connsiteY7" fmla="*/ 3715658 h 5603073"/>
              <a:gd name="connsiteX8" fmla="*/ 7359687 w 13150887"/>
              <a:gd name="connsiteY8" fmla="*/ 1698172 h 5603073"/>
              <a:gd name="connsiteX9" fmla="*/ 8361172 w 13150887"/>
              <a:gd name="connsiteY9" fmla="*/ 2873829 h 5603073"/>
              <a:gd name="connsiteX10" fmla="*/ 10001287 w 13150887"/>
              <a:gd name="connsiteY10" fmla="*/ 682172 h 5603073"/>
              <a:gd name="connsiteX11" fmla="*/ 11597858 w 13150887"/>
              <a:gd name="connsiteY11" fmla="*/ 885372 h 5603073"/>
              <a:gd name="connsiteX12" fmla="*/ 13150887 w 13150887"/>
              <a:gd name="connsiteY12" fmla="*/ 0 h 5603073"/>
              <a:gd name="connsiteX0-1" fmla="*/ 88030 w 13150887"/>
              <a:gd name="connsiteY0-2" fmla="*/ 5602515 h 5603073"/>
              <a:gd name="connsiteX1-3" fmla="*/ 189630 w 13150887"/>
              <a:gd name="connsiteY1-4" fmla="*/ 5428343 h 5603073"/>
              <a:gd name="connsiteX2-5" fmla="*/ 1771687 w 13150887"/>
              <a:gd name="connsiteY2-6" fmla="*/ 4528458 h 5603073"/>
              <a:gd name="connsiteX3-7" fmla="*/ 2526430 w 13150887"/>
              <a:gd name="connsiteY3-8" fmla="*/ 4572000 h 5603073"/>
              <a:gd name="connsiteX4-9" fmla="*/ 3397287 w 13150887"/>
              <a:gd name="connsiteY4-10" fmla="*/ 4209143 h 5603073"/>
              <a:gd name="connsiteX5-11" fmla="*/ 4340715 w 13150887"/>
              <a:gd name="connsiteY5-12" fmla="*/ 4455886 h 5603073"/>
              <a:gd name="connsiteX6-13" fmla="*/ 5153515 w 13150887"/>
              <a:gd name="connsiteY6-14" fmla="*/ 3135086 h 5603073"/>
              <a:gd name="connsiteX7-15" fmla="*/ 6184030 w 13150887"/>
              <a:gd name="connsiteY7-16" fmla="*/ 3715658 h 5603073"/>
              <a:gd name="connsiteX8-17" fmla="*/ 7359687 w 13150887"/>
              <a:gd name="connsiteY8-18" fmla="*/ 1988458 h 5603073"/>
              <a:gd name="connsiteX9-19" fmla="*/ 8361172 w 13150887"/>
              <a:gd name="connsiteY9-20" fmla="*/ 2873829 h 5603073"/>
              <a:gd name="connsiteX10-21" fmla="*/ 10001287 w 13150887"/>
              <a:gd name="connsiteY10-22" fmla="*/ 682172 h 5603073"/>
              <a:gd name="connsiteX11-23" fmla="*/ 11597858 w 13150887"/>
              <a:gd name="connsiteY11-24" fmla="*/ 885372 h 5603073"/>
              <a:gd name="connsiteX12-25" fmla="*/ 13150887 w 13150887"/>
              <a:gd name="connsiteY12-26" fmla="*/ 0 h 5603073"/>
              <a:gd name="connsiteX0-27" fmla="*/ 88030 w 13150887"/>
              <a:gd name="connsiteY0-28" fmla="*/ 5602515 h 5603073"/>
              <a:gd name="connsiteX1-29" fmla="*/ 189630 w 13150887"/>
              <a:gd name="connsiteY1-30" fmla="*/ 5428343 h 5603073"/>
              <a:gd name="connsiteX2-31" fmla="*/ 1771687 w 13150887"/>
              <a:gd name="connsiteY2-32" fmla="*/ 4528458 h 5603073"/>
              <a:gd name="connsiteX3-33" fmla="*/ 2526430 w 13150887"/>
              <a:gd name="connsiteY3-34" fmla="*/ 4572000 h 5603073"/>
              <a:gd name="connsiteX4-35" fmla="*/ 3397287 w 13150887"/>
              <a:gd name="connsiteY4-36" fmla="*/ 4209143 h 5603073"/>
              <a:gd name="connsiteX5-37" fmla="*/ 4340715 w 13150887"/>
              <a:gd name="connsiteY5-38" fmla="*/ 4455886 h 5603073"/>
              <a:gd name="connsiteX6-39" fmla="*/ 5153515 w 13150887"/>
              <a:gd name="connsiteY6-40" fmla="*/ 3135086 h 5603073"/>
              <a:gd name="connsiteX7-41" fmla="*/ 6184030 w 13150887"/>
              <a:gd name="connsiteY7-42" fmla="*/ 3715658 h 5603073"/>
              <a:gd name="connsiteX8-43" fmla="*/ 7359687 w 13150887"/>
              <a:gd name="connsiteY8-44" fmla="*/ 1988458 h 5603073"/>
              <a:gd name="connsiteX9-45" fmla="*/ 8361172 w 13150887"/>
              <a:gd name="connsiteY9-46" fmla="*/ 2873829 h 5603073"/>
              <a:gd name="connsiteX10-47" fmla="*/ 10001287 w 13150887"/>
              <a:gd name="connsiteY10-48" fmla="*/ 682172 h 5603073"/>
              <a:gd name="connsiteX11-49" fmla="*/ 11568830 w 13150887"/>
              <a:gd name="connsiteY11-50" fmla="*/ 1030515 h 5603073"/>
              <a:gd name="connsiteX12-51" fmla="*/ 13150887 w 13150887"/>
              <a:gd name="connsiteY12-52" fmla="*/ 0 h 5603073"/>
              <a:gd name="connsiteX0-53" fmla="*/ 79284 w 13142141"/>
              <a:gd name="connsiteY0-54" fmla="*/ 5602515 h 5602995"/>
              <a:gd name="connsiteX1-55" fmla="*/ 180884 w 13142141"/>
              <a:gd name="connsiteY1-56" fmla="*/ 5428343 h 5602995"/>
              <a:gd name="connsiteX2-57" fmla="*/ 1617798 w 13142141"/>
              <a:gd name="connsiteY2-58" fmla="*/ 4542972 h 5602995"/>
              <a:gd name="connsiteX3-59" fmla="*/ 2517684 w 13142141"/>
              <a:gd name="connsiteY3-60" fmla="*/ 4572000 h 5602995"/>
              <a:gd name="connsiteX4-61" fmla="*/ 3388541 w 13142141"/>
              <a:gd name="connsiteY4-62" fmla="*/ 4209143 h 5602995"/>
              <a:gd name="connsiteX5-63" fmla="*/ 4331969 w 13142141"/>
              <a:gd name="connsiteY5-64" fmla="*/ 4455886 h 5602995"/>
              <a:gd name="connsiteX6-65" fmla="*/ 5144769 w 13142141"/>
              <a:gd name="connsiteY6-66" fmla="*/ 3135086 h 5602995"/>
              <a:gd name="connsiteX7-67" fmla="*/ 6175284 w 13142141"/>
              <a:gd name="connsiteY7-68" fmla="*/ 3715658 h 5602995"/>
              <a:gd name="connsiteX8-69" fmla="*/ 7350941 w 13142141"/>
              <a:gd name="connsiteY8-70" fmla="*/ 1988458 h 5602995"/>
              <a:gd name="connsiteX9-71" fmla="*/ 8352426 w 13142141"/>
              <a:gd name="connsiteY9-72" fmla="*/ 2873829 h 5602995"/>
              <a:gd name="connsiteX10-73" fmla="*/ 9992541 w 13142141"/>
              <a:gd name="connsiteY10-74" fmla="*/ 682172 h 5602995"/>
              <a:gd name="connsiteX11-75" fmla="*/ 11560084 w 13142141"/>
              <a:gd name="connsiteY11-76" fmla="*/ 1030515 h 5602995"/>
              <a:gd name="connsiteX12-77" fmla="*/ 13142141 w 13142141"/>
              <a:gd name="connsiteY12-78" fmla="*/ 0 h 5602995"/>
              <a:gd name="connsiteX0-79" fmla="*/ 79284 w 13142141"/>
              <a:gd name="connsiteY0-80" fmla="*/ 5602515 h 5602995"/>
              <a:gd name="connsiteX1-81" fmla="*/ 180884 w 13142141"/>
              <a:gd name="connsiteY1-82" fmla="*/ 5428343 h 5602995"/>
              <a:gd name="connsiteX2-83" fmla="*/ 1617798 w 13142141"/>
              <a:gd name="connsiteY2-84" fmla="*/ 4542972 h 5602995"/>
              <a:gd name="connsiteX3-85" fmla="*/ 2517684 w 13142141"/>
              <a:gd name="connsiteY3-86" fmla="*/ 4572000 h 5602995"/>
              <a:gd name="connsiteX4-87" fmla="*/ 3388541 w 13142141"/>
              <a:gd name="connsiteY4-88" fmla="*/ 4209143 h 5602995"/>
              <a:gd name="connsiteX5-89" fmla="*/ 4331969 w 13142141"/>
              <a:gd name="connsiteY5-90" fmla="*/ 4455886 h 5602995"/>
              <a:gd name="connsiteX6-91" fmla="*/ 5144769 w 13142141"/>
              <a:gd name="connsiteY6-92" fmla="*/ 3135086 h 5602995"/>
              <a:gd name="connsiteX7-93" fmla="*/ 6175284 w 13142141"/>
              <a:gd name="connsiteY7-94" fmla="*/ 3715658 h 5602995"/>
              <a:gd name="connsiteX8-95" fmla="*/ 7350941 w 13142141"/>
              <a:gd name="connsiteY8-96" fmla="*/ 1988458 h 5602995"/>
              <a:gd name="connsiteX9-97" fmla="*/ 8352426 w 13142141"/>
              <a:gd name="connsiteY9-98" fmla="*/ 2873829 h 5602995"/>
              <a:gd name="connsiteX10-99" fmla="*/ 9954441 w 13142141"/>
              <a:gd name="connsiteY10-100" fmla="*/ 1158422 h 5602995"/>
              <a:gd name="connsiteX11-101" fmla="*/ 11560084 w 13142141"/>
              <a:gd name="connsiteY11-102" fmla="*/ 1030515 h 5602995"/>
              <a:gd name="connsiteX12-103" fmla="*/ 13142141 w 13142141"/>
              <a:gd name="connsiteY12-104" fmla="*/ 0 h 5602995"/>
              <a:gd name="connsiteX0-105" fmla="*/ 79284 w 13142141"/>
              <a:gd name="connsiteY0-106" fmla="*/ 5602515 h 5602995"/>
              <a:gd name="connsiteX1-107" fmla="*/ 180884 w 13142141"/>
              <a:gd name="connsiteY1-108" fmla="*/ 5428343 h 5602995"/>
              <a:gd name="connsiteX2-109" fmla="*/ 1617798 w 13142141"/>
              <a:gd name="connsiteY2-110" fmla="*/ 4542972 h 5602995"/>
              <a:gd name="connsiteX3-111" fmla="*/ 2517684 w 13142141"/>
              <a:gd name="connsiteY3-112" fmla="*/ 4572000 h 5602995"/>
              <a:gd name="connsiteX4-113" fmla="*/ 3388541 w 13142141"/>
              <a:gd name="connsiteY4-114" fmla="*/ 4209143 h 5602995"/>
              <a:gd name="connsiteX5-115" fmla="*/ 4331969 w 13142141"/>
              <a:gd name="connsiteY5-116" fmla="*/ 4455886 h 5602995"/>
              <a:gd name="connsiteX6-117" fmla="*/ 5144769 w 13142141"/>
              <a:gd name="connsiteY6-118" fmla="*/ 3135086 h 5602995"/>
              <a:gd name="connsiteX7-119" fmla="*/ 6175284 w 13142141"/>
              <a:gd name="connsiteY7-120" fmla="*/ 3715658 h 5602995"/>
              <a:gd name="connsiteX8-121" fmla="*/ 7350941 w 13142141"/>
              <a:gd name="connsiteY8-122" fmla="*/ 1988458 h 5602995"/>
              <a:gd name="connsiteX9-123" fmla="*/ 8352426 w 13142141"/>
              <a:gd name="connsiteY9-124" fmla="*/ 2873829 h 5602995"/>
              <a:gd name="connsiteX10-125" fmla="*/ 9954441 w 13142141"/>
              <a:gd name="connsiteY10-126" fmla="*/ 1158422 h 5602995"/>
              <a:gd name="connsiteX11-127" fmla="*/ 11521984 w 13142141"/>
              <a:gd name="connsiteY11-128" fmla="*/ 1887765 h 5602995"/>
              <a:gd name="connsiteX12-129" fmla="*/ 13142141 w 13142141"/>
              <a:gd name="connsiteY12-130" fmla="*/ 0 h 5602995"/>
              <a:gd name="connsiteX0-131" fmla="*/ 79284 w 13123091"/>
              <a:gd name="connsiteY0-132" fmla="*/ 5107215 h 5107695"/>
              <a:gd name="connsiteX1-133" fmla="*/ 180884 w 13123091"/>
              <a:gd name="connsiteY1-134" fmla="*/ 4933043 h 5107695"/>
              <a:gd name="connsiteX2-135" fmla="*/ 1617798 w 13123091"/>
              <a:gd name="connsiteY2-136" fmla="*/ 4047672 h 5107695"/>
              <a:gd name="connsiteX3-137" fmla="*/ 2517684 w 13123091"/>
              <a:gd name="connsiteY3-138" fmla="*/ 4076700 h 5107695"/>
              <a:gd name="connsiteX4-139" fmla="*/ 3388541 w 13123091"/>
              <a:gd name="connsiteY4-140" fmla="*/ 3713843 h 5107695"/>
              <a:gd name="connsiteX5-141" fmla="*/ 4331969 w 13123091"/>
              <a:gd name="connsiteY5-142" fmla="*/ 3960586 h 5107695"/>
              <a:gd name="connsiteX6-143" fmla="*/ 5144769 w 13123091"/>
              <a:gd name="connsiteY6-144" fmla="*/ 2639786 h 5107695"/>
              <a:gd name="connsiteX7-145" fmla="*/ 6175284 w 13123091"/>
              <a:gd name="connsiteY7-146" fmla="*/ 3220358 h 5107695"/>
              <a:gd name="connsiteX8-147" fmla="*/ 7350941 w 13123091"/>
              <a:gd name="connsiteY8-148" fmla="*/ 1493158 h 5107695"/>
              <a:gd name="connsiteX9-149" fmla="*/ 8352426 w 13123091"/>
              <a:gd name="connsiteY9-150" fmla="*/ 2378529 h 5107695"/>
              <a:gd name="connsiteX10-151" fmla="*/ 9954441 w 13123091"/>
              <a:gd name="connsiteY10-152" fmla="*/ 663122 h 5107695"/>
              <a:gd name="connsiteX11-153" fmla="*/ 11521984 w 13123091"/>
              <a:gd name="connsiteY11-154" fmla="*/ 1392465 h 5107695"/>
              <a:gd name="connsiteX12-155" fmla="*/ 13123091 w 13123091"/>
              <a:gd name="connsiteY12-156" fmla="*/ 0 h 5107695"/>
              <a:gd name="connsiteX0-157" fmla="*/ 79284 w 13123091"/>
              <a:gd name="connsiteY0-158" fmla="*/ 5107215 h 5107695"/>
              <a:gd name="connsiteX1-159" fmla="*/ 180884 w 13123091"/>
              <a:gd name="connsiteY1-160" fmla="*/ 4933043 h 5107695"/>
              <a:gd name="connsiteX2-161" fmla="*/ 1617798 w 13123091"/>
              <a:gd name="connsiteY2-162" fmla="*/ 4047672 h 5107695"/>
              <a:gd name="connsiteX3-163" fmla="*/ 2517684 w 13123091"/>
              <a:gd name="connsiteY3-164" fmla="*/ 4076700 h 5107695"/>
              <a:gd name="connsiteX4-165" fmla="*/ 3388541 w 13123091"/>
              <a:gd name="connsiteY4-166" fmla="*/ 3713843 h 5107695"/>
              <a:gd name="connsiteX5-167" fmla="*/ 4331969 w 13123091"/>
              <a:gd name="connsiteY5-168" fmla="*/ 3960586 h 5107695"/>
              <a:gd name="connsiteX6-169" fmla="*/ 5144769 w 13123091"/>
              <a:gd name="connsiteY6-170" fmla="*/ 2639786 h 5107695"/>
              <a:gd name="connsiteX7-171" fmla="*/ 6175284 w 13123091"/>
              <a:gd name="connsiteY7-172" fmla="*/ 3220358 h 5107695"/>
              <a:gd name="connsiteX8-173" fmla="*/ 7350941 w 13123091"/>
              <a:gd name="connsiteY8-174" fmla="*/ 1493158 h 5107695"/>
              <a:gd name="connsiteX9-175" fmla="*/ 8352426 w 13123091"/>
              <a:gd name="connsiteY9-176" fmla="*/ 2378529 h 5107695"/>
              <a:gd name="connsiteX10-177" fmla="*/ 9954441 w 13123091"/>
              <a:gd name="connsiteY10-178" fmla="*/ 663122 h 5107695"/>
              <a:gd name="connsiteX11-179" fmla="*/ 11521984 w 13123091"/>
              <a:gd name="connsiteY11-180" fmla="*/ 1392465 h 5107695"/>
              <a:gd name="connsiteX12-181" fmla="*/ 13123091 w 13123091"/>
              <a:gd name="connsiteY12-182" fmla="*/ 0 h 5107695"/>
              <a:gd name="connsiteX0-183" fmla="*/ 79284 w 13256441"/>
              <a:gd name="connsiteY0-184" fmla="*/ 5050065 h 5050545"/>
              <a:gd name="connsiteX1-185" fmla="*/ 180884 w 13256441"/>
              <a:gd name="connsiteY1-186" fmla="*/ 4875893 h 5050545"/>
              <a:gd name="connsiteX2-187" fmla="*/ 1617798 w 13256441"/>
              <a:gd name="connsiteY2-188" fmla="*/ 3990522 h 5050545"/>
              <a:gd name="connsiteX3-189" fmla="*/ 2517684 w 13256441"/>
              <a:gd name="connsiteY3-190" fmla="*/ 4019550 h 5050545"/>
              <a:gd name="connsiteX4-191" fmla="*/ 3388541 w 13256441"/>
              <a:gd name="connsiteY4-192" fmla="*/ 3656693 h 5050545"/>
              <a:gd name="connsiteX5-193" fmla="*/ 4331969 w 13256441"/>
              <a:gd name="connsiteY5-194" fmla="*/ 3903436 h 5050545"/>
              <a:gd name="connsiteX6-195" fmla="*/ 5144769 w 13256441"/>
              <a:gd name="connsiteY6-196" fmla="*/ 2582636 h 5050545"/>
              <a:gd name="connsiteX7-197" fmla="*/ 6175284 w 13256441"/>
              <a:gd name="connsiteY7-198" fmla="*/ 3163208 h 5050545"/>
              <a:gd name="connsiteX8-199" fmla="*/ 7350941 w 13256441"/>
              <a:gd name="connsiteY8-200" fmla="*/ 1436008 h 5050545"/>
              <a:gd name="connsiteX9-201" fmla="*/ 8352426 w 13256441"/>
              <a:gd name="connsiteY9-202" fmla="*/ 2321379 h 5050545"/>
              <a:gd name="connsiteX10-203" fmla="*/ 9954441 w 13256441"/>
              <a:gd name="connsiteY10-204" fmla="*/ 605972 h 5050545"/>
              <a:gd name="connsiteX11-205" fmla="*/ 11521984 w 13256441"/>
              <a:gd name="connsiteY11-206" fmla="*/ 1335315 h 5050545"/>
              <a:gd name="connsiteX12-207" fmla="*/ 13256441 w 13256441"/>
              <a:gd name="connsiteY12-208" fmla="*/ 0 h 5050545"/>
              <a:gd name="connsiteX0-209" fmla="*/ 79284 w 13256441"/>
              <a:gd name="connsiteY0-210" fmla="*/ 5050065 h 5050545"/>
              <a:gd name="connsiteX1-211" fmla="*/ 180884 w 13256441"/>
              <a:gd name="connsiteY1-212" fmla="*/ 4875893 h 5050545"/>
              <a:gd name="connsiteX2-213" fmla="*/ 1617798 w 13256441"/>
              <a:gd name="connsiteY2-214" fmla="*/ 3990522 h 5050545"/>
              <a:gd name="connsiteX3-215" fmla="*/ 2517684 w 13256441"/>
              <a:gd name="connsiteY3-216" fmla="*/ 4019550 h 5050545"/>
              <a:gd name="connsiteX4-217" fmla="*/ 3388541 w 13256441"/>
              <a:gd name="connsiteY4-218" fmla="*/ 3656693 h 5050545"/>
              <a:gd name="connsiteX5-219" fmla="*/ 4331969 w 13256441"/>
              <a:gd name="connsiteY5-220" fmla="*/ 3903436 h 5050545"/>
              <a:gd name="connsiteX6-221" fmla="*/ 5144769 w 13256441"/>
              <a:gd name="connsiteY6-222" fmla="*/ 2582636 h 5050545"/>
              <a:gd name="connsiteX7-223" fmla="*/ 6175284 w 13256441"/>
              <a:gd name="connsiteY7-224" fmla="*/ 3163208 h 5050545"/>
              <a:gd name="connsiteX8-225" fmla="*/ 7408091 w 13256441"/>
              <a:gd name="connsiteY8-226" fmla="*/ 1817008 h 5050545"/>
              <a:gd name="connsiteX9-227" fmla="*/ 8352426 w 13256441"/>
              <a:gd name="connsiteY9-228" fmla="*/ 2321379 h 5050545"/>
              <a:gd name="connsiteX10-229" fmla="*/ 9954441 w 13256441"/>
              <a:gd name="connsiteY10-230" fmla="*/ 605972 h 5050545"/>
              <a:gd name="connsiteX11-231" fmla="*/ 11521984 w 13256441"/>
              <a:gd name="connsiteY11-232" fmla="*/ 1335315 h 5050545"/>
              <a:gd name="connsiteX12-233" fmla="*/ 13256441 w 13256441"/>
              <a:gd name="connsiteY12-234" fmla="*/ 0 h 5050545"/>
              <a:gd name="connsiteX0-235" fmla="*/ 79284 w 13256441"/>
              <a:gd name="connsiteY0-236" fmla="*/ 5050065 h 5050545"/>
              <a:gd name="connsiteX1-237" fmla="*/ 180884 w 13256441"/>
              <a:gd name="connsiteY1-238" fmla="*/ 4875893 h 5050545"/>
              <a:gd name="connsiteX2-239" fmla="*/ 1617798 w 13256441"/>
              <a:gd name="connsiteY2-240" fmla="*/ 3990522 h 5050545"/>
              <a:gd name="connsiteX3-241" fmla="*/ 2517684 w 13256441"/>
              <a:gd name="connsiteY3-242" fmla="*/ 4019550 h 5050545"/>
              <a:gd name="connsiteX4-243" fmla="*/ 3388541 w 13256441"/>
              <a:gd name="connsiteY4-244" fmla="*/ 3656693 h 5050545"/>
              <a:gd name="connsiteX5-245" fmla="*/ 4331969 w 13256441"/>
              <a:gd name="connsiteY5-246" fmla="*/ 3903436 h 5050545"/>
              <a:gd name="connsiteX6-247" fmla="*/ 5144769 w 13256441"/>
              <a:gd name="connsiteY6-248" fmla="*/ 2582636 h 5050545"/>
              <a:gd name="connsiteX7-249" fmla="*/ 6175284 w 13256441"/>
              <a:gd name="connsiteY7-250" fmla="*/ 3163208 h 5050545"/>
              <a:gd name="connsiteX8-251" fmla="*/ 7408091 w 13256441"/>
              <a:gd name="connsiteY8-252" fmla="*/ 1817008 h 5050545"/>
              <a:gd name="connsiteX9-253" fmla="*/ 8352426 w 13256441"/>
              <a:gd name="connsiteY9-254" fmla="*/ 2321379 h 5050545"/>
              <a:gd name="connsiteX10-255" fmla="*/ 9954441 w 13256441"/>
              <a:gd name="connsiteY10-256" fmla="*/ 605972 h 5050545"/>
              <a:gd name="connsiteX11-257" fmla="*/ 11236234 w 13256441"/>
              <a:gd name="connsiteY11-258" fmla="*/ 1392465 h 5050545"/>
              <a:gd name="connsiteX12-259" fmla="*/ 13256441 w 13256441"/>
              <a:gd name="connsiteY12-260" fmla="*/ 0 h 5050545"/>
              <a:gd name="connsiteX0-261" fmla="*/ 79284 w 13256441"/>
              <a:gd name="connsiteY0-262" fmla="*/ 5050065 h 5050545"/>
              <a:gd name="connsiteX1-263" fmla="*/ 180884 w 13256441"/>
              <a:gd name="connsiteY1-264" fmla="*/ 4875893 h 5050545"/>
              <a:gd name="connsiteX2-265" fmla="*/ 1617798 w 13256441"/>
              <a:gd name="connsiteY2-266" fmla="*/ 3990522 h 5050545"/>
              <a:gd name="connsiteX3-267" fmla="*/ 2517684 w 13256441"/>
              <a:gd name="connsiteY3-268" fmla="*/ 4019550 h 5050545"/>
              <a:gd name="connsiteX4-269" fmla="*/ 3388541 w 13256441"/>
              <a:gd name="connsiteY4-270" fmla="*/ 3656693 h 5050545"/>
              <a:gd name="connsiteX5-271" fmla="*/ 4331969 w 13256441"/>
              <a:gd name="connsiteY5-272" fmla="*/ 3903436 h 5050545"/>
              <a:gd name="connsiteX6-273" fmla="*/ 5144769 w 13256441"/>
              <a:gd name="connsiteY6-274" fmla="*/ 2582636 h 5050545"/>
              <a:gd name="connsiteX7-275" fmla="*/ 6175284 w 13256441"/>
              <a:gd name="connsiteY7-276" fmla="*/ 3163208 h 5050545"/>
              <a:gd name="connsiteX8-277" fmla="*/ 7408091 w 13256441"/>
              <a:gd name="connsiteY8-278" fmla="*/ 1817008 h 5050545"/>
              <a:gd name="connsiteX9-279" fmla="*/ 8352426 w 13256441"/>
              <a:gd name="connsiteY9-280" fmla="*/ 2321379 h 5050545"/>
              <a:gd name="connsiteX10-281" fmla="*/ 9859848 w 13256441"/>
              <a:gd name="connsiteY10-282" fmla="*/ 937047 h 5050545"/>
              <a:gd name="connsiteX11-283" fmla="*/ 11236234 w 13256441"/>
              <a:gd name="connsiteY11-284" fmla="*/ 1392465 h 5050545"/>
              <a:gd name="connsiteX12-285" fmla="*/ 13256441 w 13256441"/>
              <a:gd name="connsiteY12-286" fmla="*/ 0 h 5050545"/>
              <a:gd name="connsiteX0-287" fmla="*/ 79284 w 13256441"/>
              <a:gd name="connsiteY0-288" fmla="*/ 5050065 h 5050545"/>
              <a:gd name="connsiteX1-289" fmla="*/ 180884 w 13256441"/>
              <a:gd name="connsiteY1-290" fmla="*/ 4875893 h 5050545"/>
              <a:gd name="connsiteX2-291" fmla="*/ 1617798 w 13256441"/>
              <a:gd name="connsiteY2-292" fmla="*/ 3990522 h 5050545"/>
              <a:gd name="connsiteX3-293" fmla="*/ 2517684 w 13256441"/>
              <a:gd name="connsiteY3-294" fmla="*/ 4019550 h 5050545"/>
              <a:gd name="connsiteX4-295" fmla="*/ 3388541 w 13256441"/>
              <a:gd name="connsiteY4-296" fmla="*/ 3656693 h 5050545"/>
              <a:gd name="connsiteX5-297" fmla="*/ 4331969 w 13256441"/>
              <a:gd name="connsiteY5-298" fmla="*/ 3903436 h 5050545"/>
              <a:gd name="connsiteX6-299" fmla="*/ 5144769 w 13256441"/>
              <a:gd name="connsiteY6-300" fmla="*/ 2582636 h 5050545"/>
              <a:gd name="connsiteX7-301" fmla="*/ 6175284 w 13256441"/>
              <a:gd name="connsiteY7-302" fmla="*/ 3163208 h 5050545"/>
              <a:gd name="connsiteX8-303" fmla="*/ 7408091 w 13256441"/>
              <a:gd name="connsiteY8-304" fmla="*/ 1817008 h 5050545"/>
              <a:gd name="connsiteX9-305" fmla="*/ 8352426 w 13256441"/>
              <a:gd name="connsiteY9-306" fmla="*/ 2321379 h 5050545"/>
              <a:gd name="connsiteX10-307" fmla="*/ 9859848 w 13256441"/>
              <a:gd name="connsiteY10-308" fmla="*/ 937047 h 5050545"/>
              <a:gd name="connsiteX11-309" fmla="*/ 11220468 w 13256441"/>
              <a:gd name="connsiteY11-310" fmla="*/ 1550121 h 5050545"/>
              <a:gd name="connsiteX12-311" fmla="*/ 13256441 w 13256441"/>
              <a:gd name="connsiteY12-312" fmla="*/ 0 h 5050545"/>
              <a:gd name="connsiteX0-313" fmla="*/ 79284 w 13272207"/>
              <a:gd name="connsiteY0-314" fmla="*/ 4797817 h 4798297"/>
              <a:gd name="connsiteX1-315" fmla="*/ 180884 w 13272207"/>
              <a:gd name="connsiteY1-316" fmla="*/ 4623645 h 4798297"/>
              <a:gd name="connsiteX2-317" fmla="*/ 1617798 w 13272207"/>
              <a:gd name="connsiteY2-318" fmla="*/ 3738274 h 4798297"/>
              <a:gd name="connsiteX3-319" fmla="*/ 2517684 w 13272207"/>
              <a:gd name="connsiteY3-320" fmla="*/ 3767302 h 4798297"/>
              <a:gd name="connsiteX4-321" fmla="*/ 3388541 w 13272207"/>
              <a:gd name="connsiteY4-322" fmla="*/ 3404445 h 4798297"/>
              <a:gd name="connsiteX5-323" fmla="*/ 4331969 w 13272207"/>
              <a:gd name="connsiteY5-324" fmla="*/ 3651188 h 4798297"/>
              <a:gd name="connsiteX6-325" fmla="*/ 5144769 w 13272207"/>
              <a:gd name="connsiteY6-326" fmla="*/ 2330388 h 4798297"/>
              <a:gd name="connsiteX7-327" fmla="*/ 6175284 w 13272207"/>
              <a:gd name="connsiteY7-328" fmla="*/ 2910960 h 4798297"/>
              <a:gd name="connsiteX8-329" fmla="*/ 7408091 w 13272207"/>
              <a:gd name="connsiteY8-330" fmla="*/ 1564760 h 4798297"/>
              <a:gd name="connsiteX9-331" fmla="*/ 8352426 w 13272207"/>
              <a:gd name="connsiteY9-332" fmla="*/ 2069131 h 4798297"/>
              <a:gd name="connsiteX10-333" fmla="*/ 9859848 w 13272207"/>
              <a:gd name="connsiteY10-334" fmla="*/ 684799 h 4798297"/>
              <a:gd name="connsiteX11-335" fmla="*/ 11220468 w 13272207"/>
              <a:gd name="connsiteY11-336" fmla="*/ 1297873 h 4798297"/>
              <a:gd name="connsiteX12-337" fmla="*/ 13272207 w 13272207"/>
              <a:gd name="connsiteY12-338" fmla="*/ 0 h 4798297"/>
              <a:gd name="connsiteX0-339" fmla="*/ 79284 w 13272207"/>
              <a:gd name="connsiteY0-340" fmla="*/ 4797817 h 4798297"/>
              <a:gd name="connsiteX1-341" fmla="*/ 180884 w 13272207"/>
              <a:gd name="connsiteY1-342" fmla="*/ 4623645 h 4798297"/>
              <a:gd name="connsiteX2-343" fmla="*/ 1617798 w 13272207"/>
              <a:gd name="connsiteY2-344" fmla="*/ 3738274 h 4798297"/>
              <a:gd name="connsiteX3-345" fmla="*/ 2517684 w 13272207"/>
              <a:gd name="connsiteY3-346" fmla="*/ 3767302 h 4798297"/>
              <a:gd name="connsiteX4-347" fmla="*/ 3388541 w 13272207"/>
              <a:gd name="connsiteY4-348" fmla="*/ 3404445 h 4798297"/>
              <a:gd name="connsiteX5-349" fmla="*/ 4331969 w 13272207"/>
              <a:gd name="connsiteY5-350" fmla="*/ 3651188 h 4798297"/>
              <a:gd name="connsiteX6-351" fmla="*/ 5144769 w 13272207"/>
              <a:gd name="connsiteY6-352" fmla="*/ 2330388 h 4798297"/>
              <a:gd name="connsiteX7-353" fmla="*/ 6175284 w 13272207"/>
              <a:gd name="connsiteY7-354" fmla="*/ 2910960 h 4798297"/>
              <a:gd name="connsiteX8-355" fmla="*/ 7408091 w 13272207"/>
              <a:gd name="connsiteY8-356" fmla="*/ 1564760 h 4798297"/>
              <a:gd name="connsiteX9-357" fmla="*/ 8352426 w 13272207"/>
              <a:gd name="connsiteY9-358" fmla="*/ 2069131 h 4798297"/>
              <a:gd name="connsiteX10-359" fmla="*/ 9859848 w 13272207"/>
              <a:gd name="connsiteY10-360" fmla="*/ 684799 h 4798297"/>
              <a:gd name="connsiteX11-361" fmla="*/ 11220468 w 13272207"/>
              <a:gd name="connsiteY11-362" fmla="*/ 1297873 h 4798297"/>
              <a:gd name="connsiteX12-363" fmla="*/ 13272207 w 13272207"/>
              <a:gd name="connsiteY12-364" fmla="*/ 0 h 4798297"/>
              <a:gd name="connsiteX0-365" fmla="*/ 79284 w 13272207"/>
              <a:gd name="connsiteY0-366" fmla="*/ 4797817 h 4798297"/>
              <a:gd name="connsiteX1-367" fmla="*/ 180884 w 13272207"/>
              <a:gd name="connsiteY1-368" fmla="*/ 4623645 h 4798297"/>
              <a:gd name="connsiteX2-369" fmla="*/ 1617798 w 13272207"/>
              <a:gd name="connsiteY2-370" fmla="*/ 3738274 h 4798297"/>
              <a:gd name="connsiteX3-371" fmla="*/ 2517684 w 13272207"/>
              <a:gd name="connsiteY3-372" fmla="*/ 3767302 h 4798297"/>
              <a:gd name="connsiteX4-373" fmla="*/ 3388541 w 13272207"/>
              <a:gd name="connsiteY4-374" fmla="*/ 3404445 h 4798297"/>
              <a:gd name="connsiteX5-375" fmla="*/ 4331969 w 13272207"/>
              <a:gd name="connsiteY5-376" fmla="*/ 3651188 h 4798297"/>
              <a:gd name="connsiteX6-377" fmla="*/ 5144769 w 13272207"/>
              <a:gd name="connsiteY6-378" fmla="*/ 2330388 h 4798297"/>
              <a:gd name="connsiteX7-379" fmla="*/ 6175284 w 13272207"/>
              <a:gd name="connsiteY7-380" fmla="*/ 2910960 h 4798297"/>
              <a:gd name="connsiteX8-381" fmla="*/ 7408091 w 13272207"/>
              <a:gd name="connsiteY8-382" fmla="*/ 1690884 h 4798297"/>
              <a:gd name="connsiteX9-383" fmla="*/ 8352426 w 13272207"/>
              <a:gd name="connsiteY9-384" fmla="*/ 2069131 h 4798297"/>
              <a:gd name="connsiteX10-385" fmla="*/ 9859848 w 13272207"/>
              <a:gd name="connsiteY10-386" fmla="*/ 684799 h 4798297"/>
              <a:gd name="connsiteX11-387" fmla="*/ 11220468 w 13272207"/>
              <a:gd name="connsiteY11-388" fmla="*/ 1297873 h 4798297"/>
              <a:gd name="connsiteX12-389" fmla="*/ 13272207 w 13272207"/>
              <a:gd name="connsiteY12-390" fmla="*/ 0 h 4798297"/>
              <a:gd name="connsiteX0-391" fmla="*/ 79284 w 13272207"/>
              <a:gd name="connsiteY0-392" fmla="*/ 4797817 h 4798297"/>
              <a:gd name="connsiteX1-393" fmla="*/ 180884 w 13272207"/>
              <a:gd name="connsiteY1-394" fmla="*/ 4623645 h 4798297"/>
              <a:gd name="connsiteX2-395" fmla="*/ 1617798 w 13272207"/>
              <a:gd name="connsiteY2-396" fmla="*/ 3738274 h 4798297"/>
              <a:gd name="connsiteX3-397" fmla="*/ 2517684 w 13272207"/>
              <a:gd name="connsiteY3-398" fmla="*/ 3767302 h 4798297"/>
              <a:gd name="connsiteX4-399" fmla="*/ 3388541 w 13272207"/>
              <a:gd name="connsiteY4-400" fmla="*/ 3404445 h 4798297"/>
              <a:gd name="connsiteX5-401" fmla="*/ 4331969 w 13272207"/>
              <a:gd name="connsiteY5-402" fmla="*/ 3651188 h 4798297"/>
              <a:gd name="connsiteX6-403" fmla="*/ 5144769 w 13272207"/>
              <a:gd name="connsiteY6-404" fmla="*/ 2330388 h 4798297"/>
              <a:gd name="connsiteX7-405" fmla="*/ 6175284 w 13272207"/>
              <a:gd name="connsiteY7-406" fmla="*/ 2910960 h 4798297"/>
              <a:gd name="connsiteX8-407" fmla="*/ 7408091 w 13272207"/>
              <a:gd name="connsiteY8-408" fmla="*/ 1690884 h 4798297"/>
              <a:gd name="connsiteX9-409" fmla="*/ 8352426 w 13272207"/>
              <a:gd name="connsiteY9-410" fmla="*/ 2069131 h 4798297"/>
              <a:gd name="connsiteX10-411" fmla="*/ 9781020 w 13272207"/>
              <a:gd name="connsiteY10-412" fmla="*/ 826689 h 4798297"/>
              <a:gd name="connsiteX11-413" fmla="*/ 11220468 w 13272207"/>
              <a:gd name="connsiteY11-414" fmla="*/ 1297873 h 4798297"/>
              <a:gd name="connsiteX12-415" fmla="*/ 13272207 w 13272207"/>
              <a:gd name="connsiteY12-416" fmla="*/ 0 h 4798297"/>
              <a:gd name="connsiteX0-417" fmla="*/ 79284 w 13272207"/>
              <a:gd name="connsiteY0-418" fmla="*/ 4797817 h 4798297"/>
              <a:gd name="connsiteX1-419" fmla="*/ 180884 w 13272207"/>
              <a:gd name="connsiteY1-420" fmla="*/ 4623645 h 4798297"/>
              <a:gd name="connsiteX2-421" fmla="*/ 1617798 w 13272207"/>
              <a:gd name="connsiteY2-422" fmla="*/ 3738274 h 4798297"/>
              <a:gd name="connsiteX3-423" fmla="*/ 2517684 w 13272207"/>
              <a:gd name="connsiteY3-424" fmla="*/ 3767302 h 4798297"/>
              <a:gd name="connsiteX4-425" fmla="*/ 3388541 w 13272207"/>
              <a:gd name="connsiteY4-426" fmla="*/ 3404445 h 4798297"/>
              <a:gd name="connsiteX5-427" fmla="*/ 4331969 w 13272207"/>
              <a:gd name="connsiteY5-428" fmla="*/ 3651188 h 4798297"/>
              <a:gd name="connsiteX6-429" fmla="*/ 5144769 w 13272207"/>
              <a:gd name="connsiteY6-430" fmla="*/ 2330388 h 4798297"/>
              <a:gd name="connsiteX7-431" fmla="*/ 6175284 w 13272207"/>
              <a:gd name="connsiteY7-432" fmla="*/ 2910960 h 4798297"/>
              <a:gd name="connsiteX8-433" fmla="*/ 7408091 w 13272207"/>
              <a:gd name="connsiteY8-434" fmla="*/ 1690884 h 4798297"/>
              <a:gd name="connsiteX9-435" fmla="*/ 8352426 w 13272207"/>
              <a:gd name="connsiteY9-436" fmla="*/ 2069131 h 4798297"/>
              <a:gd name="connsiteX10-437" fmla="*/ 9607600 w 13272207"/>
              <a:gd name="connsiteY10-438" fmla="*/ 700565 h 4798297"/>
              <a:gd name="connsiteX11-439" fmla="*/ 11220468 w 13272207"/>
              <a:gd name="connsiteY11-440" fmla="*/ 1297873 h 4798297"/>
              <a:gd name="connsiteX12-441" fmla="*/ 13272207 w 13272207"/>
              <a:gd name="connsiteY12-442" fmla="*/ 0 h 4798297"/>
              <a:gd name="connsiteX0-443" fmla="*/ 79284 w 13272207"/>
              <a:gd name="connsiteY0-444" fmla="*/ 4797817 h 4798297"/>
              <a:gd name="connsiteX1-445" fmla="*/ 180884 w 13272207"/>
              <a:gd name="connsiteY1-446" fmla="*/ 4623645 h 4798297"/>
              <a:gd name="connsiteX2-447" fmla="*/ 1617798 w 13272207"/>
              <a:gd name="connsiteY2-448" fmla="*/ 3738274 h 4798297"/>
              <a:gd name="connsiteX3-449" fmla="*/ 2517684 w 13272207"/>
              <a:gd name="connsiteY3-450" fmla="*/ 3767302 h 4798297"/>
              <a:gd name="connsiteX4-451" fmla="*/ 3388541 w 13272207"/>
              <a:gd name="connsiteY4-452" fmla="*/ 3404445 h 4798297"/>
              <a:gd name="connsiteX5-453" fmla="*/ 4331969 w 13272207"/>
              <a:gd name="connsiteY5-454" fmla="*/ 3651188 h 4798297"/>
              <a:gd name="connsiteX6-455" fmla="*/ 5144769 w 13272207"/>
              <a:gd name="connsiteY6-456" fmla="*/ 2330388 h 4798297"/>
              <a:gd name="connsiteX7-457" fmla="*/ 6175284 w 13272207"/>
              <a:gd name="connsiteY7-458" fmla="*/ 2910960 h 4798297"/>
              <a:gd name="connsiteX8-459" fmla="*/ 7408091 w 13272207"/>
              <a:gd name="connsiteY8-460" fmla="*/ 1690884 h 4798297"/>
              <a:gd name="connsiteX9-461" fmla="*/ 8352426 w 13272207"/>
              <a:gd name="connsiteY9-462" fmla="*/ 2069131 h 4798297"/>
              <a:gd name="connsiteX10-463" fmla="*/ 9607600 w 13272207"/>
              <a:gd name="connsiteY10-464" fmla="*/ 700565 h 4798297"/>
              <a:gd name="connsiteX11-465" fmla="*/ 10983985 w 13272207"/>
              <a:gd name="connsiteY11-466" fmla="*/ 1439763 h 4798297"/>
              <a:gd name="connsiteX12-467" fmla="*/ 13272207 w 13272207"/>
              <a:gd name="connsiteY12-468" fmla="*/ 0 h 4798297"/>
              <a:gd name="connsiteX0-469" fmla="*/ 79284 w 13272207"/>
              <a:gd name="connsiteY0-470" fmla="*/ 4797817 h 4798297"/>
              <a:gd name="connsiteX1-471" fmla="*/ 180884 w 13272207"/>
              <a:gd name="connsiteY1-472" fmla="*/ 4623645 h 4798297"/>
              <a:gd name="connsiteX2-473" fmla="*/ 1617798 w 13272207"/>
              <a:gd name="connsiteY2-474" fmla="*/ 3738274 h 4798297"/>
              <a:gd name="connsiteX3-475" fmla="*/ 2517684 w 13272207"/>
              <a:gd name="connsiteY3-476" fmla="*/ 3767302 h 4798297"/>
              <a:gd name="connsiteX4-477" fmla="*/ 3388541 w 13272207"/>
              <a:gd name="connsiteY4-478" fmla="*/ 3404445 h 4798297"/>
              <a:gd name="connsiteX5-479" fmla="*/ 4331969 w 13272207"/>
              <a:gd name="connsiteY5-480" fmla="*/ 3651188 h 4798297"/>
              <a:gd name="connsiteX6-481" fmla="*/ 5144769 w 13272207"/>
              <a:gd name="connsiteY6-482" fmla="*/ 2330388 h 4798297"/>
              <a:gd name="connsiteX7-483" fmla="*/ 6175284 w 13272207"/>
              <a:gd name="connsiteY7-484" fmla="*/ 2910960 h 4798297"/>
              <a:gd name="connsiteX8-485" fmla="*/ 7408091 w 13272207"/>
              <a:gd name="connsiteY8-486" fmla="*/ 1690884 h 4798297"/>
              <a:gd name="connsiteX9-487" fmla="*/ 8352426 w 13272207"/>
              <a:gd name="connsiteY9-488" fmla="*/ 2069131 h 4798297"/>
              <a:gd name="connsiteX10-489" fmla="*/ 9607600 w 13272207"/>
              <a:gd name="connsiteY10-490" fmla="*/ 700565 h 4798297"/>
              <a:gd name="connsiteX11-491" fmla="*/ 10983985 w 13272207"/>
              <a:gd name="connsiteY11-492" fmla="*/ 1439763 h 4798297"/>
              <a:gd name="connsiteX12-493" fmla="*/ 13272207 w 13272207"/>
              <a:gd name="connsiteY12-494" fmla="*/ 0 h 4798297"/>
              <a:gd name="connsiteX0-495" fmla="*/ 76517 w 13269440"/>
              <a:gd name="connsiteY0-496" fmla="*/ 4797817 h 4800890"/>
              <a:gd name="connsiteX1-497" fmla="*/ 178117 w 13269440"/>
              <a:gd name="connsiteY1-498" fmla="*/ 4623645 h 4800890"/>
              <a:gd name="connsiteX2-499" fmla="*/ 1567735 w 13269440"/>
              <a:gd name="connsiteY2-500" fmla="*/ 3549087 h 4800890"/>
              <a:gd name="connsiteX3-501" fmla="*/ 2514917 w 13269440"/>
              <a:gd name="connsiteY3-502" fmla="*/ 3767302 h 4800890"/>
              <a:gd name="connsiteX4-503" fmla="*/ 3385774 w 13269440"/>
              <a:gd name="connsiteY4-504" fmla="*/ 3404445 h 4800890"/>
              <a:gd name="connsiteX5-505" fmla="*/ 4329202 w 13269440"/>
              <a:gd name="connsiteY5-506" fmla="*/ 3651188 h 4800890"/>
              <a:gd name="connsiteX6-507" fmla="*/ 5142002 w 13269440"/>
              <a:gd name="connsiteY6-508" fmla="*/ 2330388 h 4800890"/>
              <a:gd name="connsiteX7-509" fmla="*/ 6172517 w 13269440"/>
              <a:gd name="connsiteY7-510" fmla="*/ 2910960 h 4800890"/>
              <a:gd name="connsiteX8-511" fmla="*/ 7405324 w 13269440"/>
              <a:gd name="connsiteY8-512" fmla="*/ 1690884 h 4800890"/>
              <a:gd name="connsiteX9-513" fmla="*/ 8349659 w 13269440"/>
              <a:gd name="connsiteY9-514" fmla="*/ 2069131 h 4800890"/>
              <a:gd name="connsiteX10-515" fmla="*/ 9604833 w 13269440"/>
              <a:gd name="connsiteY10-516" fmla="*/ 700565 h 4800890"/>
              <a:gd name="connsiteX11-517" fmla="*/ 10981218 w 13269440"/>
              <a:gd name="connsiteY11-518" fmla="*/ 1439763 h 4800890"/>
              <a:gd name="connsiteX12-519" fmla="*/ 13269440 w 13269440"/>
              <a:gd name="connsiteY12-520" fmla="*/ 0 h 4800890"/>
              <a:gd name="connsiteX0-521" fmla="*/ 52800 w 13245723"/>
              <a:gd name="connsiteY0-522" fmla="*/ 4797817 h 4857293"/>
              <a:gd name="connsiteX1-523" fmla="*/ 217462 w 13245723"/>
              <a:gd name="connsiteY1-524" fmla="*/ 4749769 h 4857293"/>
              <a:gd name="connsiteX2-525" fmla="*/ 1544018 w 13245723"/>
              <a:gd name="connsiteY2-526" fmla="*/ 3549087 h 4857293"/>
              <a:gd name="connsiteX3-527" fmla="*/ 2491200 w 13245723"/>
              <a:gd name="connsiteY3-528" fmla="*/ 3767302 h 4857293"/>
              <a:gd name="connsiteX4-529" fmla="*/ 3362057 w 13245723"/>
              <a:gd name="connsiteY4-530" fmla="*/ 3404445 h 4857293"/>
              <a:gd name="connsiteX5-531" fmla="*/ 4305485 w 13245723"/>
              <a:gd name="connsiteY5-532" fmla="*/ 3651188 h 4857293"/>
              <a:gd name="connsiteX6-533" fmla="*/ 5118285 w 13245723"/>
              <a:gd name="connsiteY6-534" fmla="*/ 2330388 h 4857293"/>
              <a:gd name="connsiteX7-535" fmla="*/ 6148800 w 13245723"/>
              <a:gd name="connsiteY7-536" fmla="*/ 2910960 h 4857293"/>
              <a:gd name="connsiteX8-537" fmla="*/ 7381607 w 13245723"/>
              <a:gd name="connsiteY8-538" fmla="*/ 1690884 h 4857293"/>
              <a:gd name="connsiteX9-539" fmla="*/ 8325942 w 13245723"/>
              <a:gd name="connsiteY9-540" fmla="*/ 2069131 h 4857293"/>
              <a:gd name="connsiteX10-541" fmla="*/ 9581116 w 13245723"/>
              <a:gd name="connsiteY10-542" fmla="*/ 700565 h 4857293"/>
              <a:gd name="connsiteX11-543" fmla="*/ 10957501 w 13245723"/>
              <a:gd name="connsiteY11-544" fmla="*/ 1439763 h 4857293"/>
              <a:gd name="connsiteX12-545" fmla="*/ 13245723 w 13245723"/>
              <a:gd name="connsiteY12-546" fmla="*/ 0 h 4857293"/>
              <a:gd name="connsiteX0-547" fmla="*/ 92132 w 13285055"/>
              <a:gd name="connsiteY0-548" fmla="*/ 4797817 h 4797906"/>
              <a:gd name="connsiteX1-549" fmla="*/ 256794 w 13285055"/>
              <a:gd name="connsiteY1-550" fmla="*/ 4749769 h 4797906"/>
              <a:gd name="connsiteX2-551" fmla="*/ 1583350 w 13285055"/>
              <a:gd name="connsiteY2-552" fmla="*/ 3549087 h 4797906"/>
              <a:gd name="connsiteX3-553" fmla="*/ 2530532 w 13285055"/>
              <a:gd name="connsiteY3-554" fmla="*/ 3767302 h 4797906"/>
              <a:gd name="connsiteX4-555" fmla="*/ 3401389 w 13285055"/>
              <a:gd name="connsiteY4-556" fmla="*/ 3404445 h 4797906"/>
              <a:gd name="connsiteX5-557" fmla="*/ 4344817 w 13285055"/>
              <a:gd name="connsiteY5-558" fmla="*/ 3651188 h 4797906"/>
              <a:gd name="connsiteX6-559" fmla="*/ 5157617 w 13285055"/>
              <a:gd name="connsiteY6-560" fmla="*/ 2330388 h 4797906"/>
              <a:gd name="connsiteX7-561" fmla="*/ 6188132 w 13285055"/>
              <a:gd name="connsiteY7-562" fmla="*/ 2910960 h 4797906"/>
              <a:gd name="connsiteX8-563" fmla="*/ 7420939 w 13285055"/>
              <a:gd name="connsiteY8-564" fmla="*/ 1690884 h 4797906"/>
              <a:gd name="connsiteX9-565" fmla="*/ 8365274 w 13285055"/>
              <a:gd name="connsiteY9-566" fmla="*/ 2069131 h 4797906"/>
              <a:gd name="connsiteX10-567" fmla="*/ 9620448 w 13285055"/>
              <a:gd name="connsiteY10-568" fmla="*/ 700565 h 4797906"/>
              <a:gd name="connsiteX11-569" fmla="*/ 10996833 w 13285055"/>
              <a:gd name="connsiteY11-570" fmla="*/ 1439763 h 4797906"/>
              <a:gd name="connsiteX12-571" fmla="*/ 13285055 w 13285055"/>
              <a:gd name="connsiteY12-572" fmla="*/ 0 h 4797906"/>
              <a:gd name="connsiteX0-573" fmla="*/ 50181 w 13243104"/>
              <a:gd name="connsiteY0-574" fmla="*/ 4797817 h 4848216"/>
              <a:gd name="connsiteX1-575" fmla="*/ 214843 w 13243104"/>
              <a:gd name="connsiteY1-576" fmla="*/ 4749769 h 4848216"/>
              <a:gd name="connsiteX2-577" fmla="*/ 1478337 w 13243104"/>
              <a:gd name="connsiteY2-578" fmla="*/ 3675212 h 4848216"/>
              <a:gd name="connsiteX3-579" fmla="*/ 2488581 w 13243104"/>
              <a:gd name="connsiteY3-580" fmla="*/ 3767302 h 4848216"/>
              <a:gd name="connsiteX4-581" fmla="*/ 3359438 w 13243104"/>
              <a:gd name="connsiteY4-582" fmla="*/ 3404445 h 4848216"/>
              <a:gd name="connsiteX5-583" fmla="*/ 4302866 w 13243104"/>
              <a:gd name="connsiteY5-584" fmla="*/ 3651188 h 4848216"/>
              <a:gd name="connsiteX6-585" fmla="*/ 5115666 w 13243104"/>
              <a:gd name="connsiteY6-586" fmla="*/ 2330388 h 4848216"/>
              <a:gd name="connsiteX7-587" fmla="*/ 6146181 w 13243104"/>
              <a:gd name="connsiteY7-588" fmla="*/ 2910960 h 4848216"/>
              <a:gd name="connsiteX8-589" fmla="*/ 7378988 w 13243104"/>
              <a:gd name="connsiteY8-590" fmla="*/ 1690884 h 4848216"/>
              <a:gd name="connsiteX9-591" fmla="*/ 8323323 w 13243104"/>
              <a:gd name="connsiteY9-592" fmla="*/ 2069131 h 4848216"/>
              <a:gd name="connsiteX10-593" fmla="*/ 9578497 w 13243104"/>
              <a:gd name="connsiteY10-594" fmla="*/ 700565 h 4848216"/>
              <a:gd name="connsiteX11-595" fmla="*/ 10954882 w 13243104"/>
              <a:gd name="connsiteY11-596" fmla="*/ 1439763 h 4848216"/>
              <a:gd name="connsiteX12-597" fmla="*/ 13243104 w 13243104"/>
              <a:gd name="connsiteY12-598" fmla="*/ 0 h 4848216"/>
              <a:gd name="connsiteX0-599" fmla="*/ 51474 w 13244397"/>
              <a:gd name="connsiteY0-600" fmla="*/ 4797817 h 4851612"/>
              <a:gd name="connsiteX1-601" fmla="*/ 216136 w 13244397"/>
              <a:gd name="connsiteY1-602" fmla="*/ 4749769 h 4851612"/>
              <a:gd name="connsiteX2-603" fmla="*/ 1511161 w 13244397"/>
              <a:gd name="connsiteY2-604" fmla="*/ 3627915 h 4851612"/>
              <a:gd name="connsiteX3-605" fmla="*/ 2489874 w 13244397"/>
              <a:gd name="connsiteY3-606" fmla="*/ 3767302 h 4851612"/>
              <a:gd name="connsiteX4-607" fmla="*/ 3360731 w 13244397"/>
              <a:gd name="connsiteY4-608" fmla="*/ 3404445 h 4851612"/>
              <a:gd name="connsiteX5-609" fmla="*/ 4304159 w 13244397"/>
              <a:gd name="connsiteY5-610" fmla="*/ 3651188 h 4851612"/>
              <a:gd name="connsiteX6-611" fmla="*/ 5116959 w 13244397"/>
              <a:gd name="connsiteY6-612" fmla="*/ 2330388 h 4851612"/>
              <a:gd name="connsiteX7-613" fmla="*/ 6147474 w 13244397"/>
              <a:gd name="connsiteY7-614" fmla="*/ 2910960 h 4851612"/>
              <a:gd name="connsiteX8-615" fmla="*/ 7380281 w 13244397"/>
              <a:gd name="connsiteY8-616" fmla="*/ 1690884 h 4851612"/>
              <a:gd name="connsiteX9-617" fmla="*/ 8324616 w 13244397"/>
              <a:gd name="connsiteY9-618" fmla="*/ 2069131 h 4851612"/>
              <a:gd name="connsiteX10-619" fmla="*/ 9579790 w 13244397"/>
              <a:gd name="connsiteY10-620" fmla="*/ 700565 h 4851612"/>
              <a:gd name="connsiteX11-621" fmla="*/ 10956175 w 13244397"/>
              <a:gd name="connsiteY11-622" fmla="*/ 1439763 h 4851612"/>
              <a:gd name="connsiteX12-623" fmla="*/ 13244397 w 13244397"/>
              <a:gd name="connsiteY12-624" fmla="*/ 0 h 48516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13244397" h="4851612">
                <a:moveTo>
                  <a:pt x="51474" y="4797817"/>
                </a:moveTo>
                <a:cubicBezTo>
                  <a:pt x="-38031" y="4800235"/>
                  <a:pt x="-27145" y="4944753"/>
                  <a:pt x="216136" y="4749769"/>
                </a:cubicBezTo>
                <a:cubicBezTo>
                  <a:pt x="459417" y="4554785"/>
                  <a:pt x="1132205" y="3791660"/>
                  <a:pt x="1511161" y="3627915"/>
                </a:cubicBezTo>
                <a:cubicBezTo>
                  <a:pt x="1890117" y="3464170"/>
                  <a:pt x="2181612" y="3804547"/>
                  <a:pt x="2489874" y="3767302"/>
                </a:cubicBezTo>
                <a:cubicBezTo>
                  <a:pt x="2798136" y="3730057"/>
                  <a:pt x="3058350" y="3423797"/>
                  <a:pt x="3360731" y="3404445"/>
                </a:cubicBezTo>
                <a:cubicBezTo>
                  <a:pt x="3663112" y="3385093"/>
                  <a:pt x="4011454" y="3830197"/>
                  <a:pt x="4304159" y="3651188"/>
                </a:cubicBezTo>
                <a:cubicBezTo>
                  <a:pt x="4596864" y="3472179"/>
                  <a:pt x="4809740" y="2453759"/>
                  <a:pt x="5116959" y="2330388"/>
                </a:cubicBezTo>
                <a:cubicBezTo>
                  <a:pt x="5424178" y="2207017"/>
                  <a:pt x="5770254" y="3017544"/>
                  <a:pt x="6147474" y="2910960"/>
                </a:cubicBezTo>
                <a:cubicBezTo>
                  <a:pt x="6524694" y="2804376"/>
                  <a:pt x="7017424" y="1831189"/>
                  <a:pt x="7380281" y="1690884"/>
                </a:cubicBezTo>
                <a:cubicBezTo>
                  <a:pt x="7743138" y="1550579"/>
                  <a:pt x="7958031" y="2234184"/>
                  <a:pt x="8324616" y="2069131"/>
                </a:cubicBezTo>
                <a:cubicBezTo>
                  <a:pt x="8691201" y="1904078"/>
                  <a:pt x="9141197" y="805460"/>
                  <a:pt x="9579790" y="700565"/>
                </a:cubicBezTo>
                <a:cubicBezTo>
                  <a:pt x="10018383" y="595670"/>
                  <a:pt x="10345407" y="1556524"/>
                  <a:pt x="10956175" y="1439763"/>
                </a:cubicBezTo>
                <a:cubicBezTo>
                  <a:pt x="11566943" y="1323002"/>
                  <a:pt x="11887551" y="66587"/>
                  <a:pt x="13244397"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4694879" y="2581039"/>
            <a:ext cx="0" cy="1188356"/>
          </a:xfrm>
          <a:prstGeom prst="line">
            <a:avLst/>
          </a:prstGeom>
          <a:ln w="12700">
            <a:solidFill>
              <a:srgbClr val="C00000"/>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54809" y="2595553"/>
            <a:ext cx="3423954" cy="702555"/>
            <a:chOff x="849087" y="4237193"/>
            <a:chExt cx="3423954" cy="702555"/>
          </a:xfrm>
        </p:grpSpPr>
        <p:sp>
          <p:nvSpPr>
            <p:cNvPr id="14" name="文本框 13"/>
            <p:cNvSpPr txBox="1"/>
            <p:nvPr/>
          </p:nvSpPr>
          <p:spPr>
            <a:xfrm>
              <a:off x="1676799" y="4237193"/>
              <a:ext cx="2596242" cy="368300"/>
            </a:xfrm>
            <a:prstGeom prst="rect">
              <a:avLst/>
            </a:prstGeom>
            <a:noFill/>
          </p:spPr>
          <p:txBody>
            <a:bodyPr wrap="square" rtlCol="0">
              <a:spAutoFit/>
            </a:bodyPr>
            <a:lstStyle/>
            <a:p>
              <a:pPr algn="r"/>
              <a:r>
                <a:rPr lang="zh-CN" altLang="en-US" dirty="0">
                  <a:solidFill>
                    <a:schemeClr val="bg1"/>
                  </a:solidFill>
                </a:rPr>
                <a:t>调试双账号小规模</a:t>
              </a:r>
              <a:r>
                <a:rPr lang="zh-CN" altLang="en-US" dirty="0">
                  <a:solidFill>
                    <a:schemeClr val="bg1"/>
                  </a:solidFill>
                </a:rPr>
                <a:t>实验</a:t>
              </a:r>
              <a:endParaRPr lang="zh-CN" altLang="en-US" dirty="0">
                <a:solidFill>
                  <a:schemeClr val="bg1"/>
                </a:solidFill>
              </a:endParaRPr>
            </a:p>
          </p:txBody>
        </p:sp>
        <p:sp>
          <p:nvSpPr>
            <p:cNvPr id="15" name="文本框 14"/>
            <p:cNvSpPr txBox="1"/>
            <p:nvPr/>
          </p:nvSpPr>
          <p:spPr>
            <a:xfrm>
              <a:off x="849087" y="4617803"/>
              <a:ext cx="3423954" cy="321945"/>
            </a:xfrm>
            <a:prstGeom prst="rect">
              <a:avLst/>
            </a:prstGeom>
            <a:noFill/>
          </p:spPr>
          <p:txBody>
            <a:bodyPr wrap="square" rtlCol="0">
              <a:spAutoFit/>
            </a:bodyPr>
            <a:lstStyle/>
            <a:p>
              <a:pPr algn="r">
                <a:lnSpc>
                  <a:spcPct val="125000"/>
                </a:lnSpc>
              </a:pPr>
              <a:r>
                <a:rPr lang="en-US" sz="1200" dirty="0">
                  <a:solidFill>
                    <a:schemeClr val="bg1"/>
                  </a:solidFill>
                </a:rPr>
                <a:t>4</a:t>
              </a:r>
              <a:r>
                <a:rPr lang="zh-CN" altLang="en-US" sz="1200" dirty="0">
                  <a:solidFill>
                    <a:schemeClr val="bg1"/>
                  </a:solidFill>
                </a:rPr>
                <a:t>月中下旬前</a:t>
              </a:r>
              <a:r>
                <a:rPr lang="zh-CN" altLang="en-US" sz="1200" dirty="0">
                  <a:solidFill>
                    <a:schemeClr val="bg1"/>
                  </a:solidFill>
                </a:rPr>
                <a:t>完成</a:t>
              </a:r>
              <a:endParaRPr lang="zh-CN" altLang="en-US" sz="1200" dirty="0">
                <a:solidFill>
                  <a:schemeClr val="bg1"/>
                </a:solidFill>
              </a:endParaRPr>
            </a:p>
          </p:txBody>
        </p:sp>
      </p:grpSp>
      <p:cxnSp>
        <p:nvCxnSpPr>
          <p:cNvPr id="16" name="直接连接符 15"/>
          <p:cNvCxnSpPr/>
          <p:nvPr/>
        </p:nvCxnSpPr>
        <p:spPr>
          <a:xfrm flipV="1">
            <a:off x="6980377" y="3143628"/>
            <a:ext cx="0" cy="1727917"/>
          </a:xfrm>
          <a:prstGeom prst="line">
            <a:avLst/>
          </a:prstGeom>
          <a:ln w="12700">
            <a:solidFill>
              <a:srgbClr val="C00000"/>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7135552" y="3722097"/>
            <a:ext cx="3423954" cy="1157850"/>
            <a:chOff x="849087" y="4237193"/>
            <a:chExt cx="3423954" cy="1157850"/>
          </a:xfrm>
        </p:grpSpPr>
        <p:sp>
          <p:nvSpPr>
            <p:cNvPr id="19" name="文本框 18"/>
            <p:cNvSpPr txBox="1"/>
            <p:nvPr/>
          </p:nvSpPr>
          <p:spPr>
            <a:xfrm>
              <a:off x="849087" y="4237193"/>
              <a:ext cx="3423920" cy="645160"/>
            </a:xfrm>
            <a:prstGeom prst="rect">
              <a:avLst/>
            </a:prstGeom>
            <a:noFill/>
          </p:spPr>
          <p:txBody>
            <a:bodyPr wrap="square" rtlCol="0">
              <a:spAutoFit/>
            </a:bodyPr>
            <a:lstStyle/>
            <a:p>
              <a:r>
                <a:rPr lang="zh-CN" altLang="en-US" dirty="0">
                  <a:solidFill>
                    <a:schemeClr val="bg1"/>
                  </a:solidFill>
                </a:rPr>
                <a:t>进行</a:t>
              </a:r>
              <a:r>
                <a:rPr lang="en-US" altLang="zh-CN" dirty="0">
                  <a:solidFill>
                    <a:schemeClr val="bg1"/>
                  </a:solidFill>
                </a:rPr>
                <a:t>10</a:t>
              </a:r>
              <a:r>
                <a:rPr lang="zh-CN" altLang="en-US" dirty="0">
                  <a:solidFill>
                    <a:schemeClr val="bg1"/>
                  </a:solidFill>
                </a:rPr>
                <a:t>个，</a:t>
              </a:r>
              <a:r>
                <a:rPr lang="en-US" altLang="zh-CN" dirty="0">
                  <a:solidFill>
                    <a:schemeClr val="bg1"/>
                  </a:solidFill>
                </a:rPr>
                <a:t>20</a:t>
              </a:r>
              <a:r>
                <a:rPr lang="zh-CN" altLang="en-US" dirty="0">
                  <a:solidFill>
                    <a:schemeClr val="bg1"/>
                  </a:solidFill>
                </a:rPr>
                <a:t>个账号的</a:t>
              </a:r>
              <a:endParaRPr lang="zh-CN" altLang="en-US" dirty="0">
                <a:solidFill>
                  <a:schemeClr val="bg1"/>
                </a:solidFill>
              </a:endParaRPr>
            </a:p>
            <a:p>
              <a:r>
                <a:rPr lang="zh-CN" altLang="en-US" dirty="0">
                  <a:solidFill>
                    <a:schemeClr val="bg1"/>
                  </a:solidFill>
                </a:rPr>
                <a:t>大规模</a:t>
              </a:r>
              <a:r>
                <a:rPr lang="zh-CN" altLang="en-US" dirty="0">
                  <a:solidFill>
                    <a:schemeClr val="bg1"/>
                  </a:solidFill>
                </a:rPr>
                <a:t>实验</a:t>
              </a:r>
              <a:endParaRPr lang="zh-CN" altLang="en-US" dirty="0">
                <a:solidFill>
                  <a:schemeClr val="bg1"/>
                </a:solidFill>
              </a:endParaRPr>
            </a:p>
          </p:txBody>
        </p:sp>
        <p:sp>
          <p:nvSpPr>
            <p:cNvPr id="20" name="文本框 19"/>
            <p:cNvSpPr txBox="1"/>
            <p:nvPr/>
          </p:nvSpPr>
          <p:spPr>
            <a:xfrm>
              <a:off x="849087" y="4841958"/>
              <a:ext cx="3423954" cy="553085"/>
            </a:xfrm>
            <a:prstGeom prst="rect">
              <a:avLst/>
            </a:prstGeom>
            <a:noFill/>
          </p:spPr>
          <p:txBody>
            <a:bodyPr wrap="square" rtlCol="0">
              <a:spAutoFit/>
            </a:bodyPr>
            <a:lstStyle/>
            <a:p>
              <a:pPr>
                <a:lnSpc>
                  <a:spcPct val="125000"/>
                </a:lnSpc>
              </a:pPr>
              <a:r>
                <a:rPr lang="zh-CN" altLang="en-US" sz="1200" dirty="0">
                  <a:solidFill>
                    <a:schemeClr val="bg1"/>
                  </a:solidFill>
                </a:rPr>
                <a:t>统计周转时间，单账户的平均响应时间等性能指标</a:t>
              </a:r>
              <a:r>
                <a:rPr lang="zh-CN" altLang="en-US" sz="1200" dirty="0">
                  <a:solidFill>
                    <a:schemeClr val="bg1"/>
                  </a:solidFill>
                </a:rPr>
                <a:t>数据</a:t>
              </a:r>
              <a:endParaRPr lang="zh-CN" altLang="en-US" sz="1200" dirty="0">
                <a:solidFill>
                  <a:schemeClr val="bg1"/>
                </a:solidFill>
              </a:endParaRPr>
            </a:p>
          </p:txBody>
        </p:sp>
      </p:grpSp>
      <p:cxnSp>
        <p:nvCxnSpPr>
          <p:cNvPr id="23" name="直接连接符 22"/>
          <p:cNvCxnSpPr/>
          <p:nvPr/>
        </p:nvCxnSpPr>
        <p:spPr>
          <a:xfrm>
            <a:off x="9177377" y="954929"/>
            <a:ext cx="0" cy="1188356"/>
          </a:xfrm>
          <a:prstGeom prst="line">
            <a:avLst/>
          </a:prstGeom>
          <a:ln w="12700">
            <a:solidFill>
              <a:srgbClr val="C00000"/>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5637307" y="969443"/>
            <a:ext cx="3423954" cy="933695"/>
            <a:chOff x="849087" y="4237193"/>
            <a:chExt cx="3423954" cy="933695"/>
          </a:xfrm>
        </p:grpSpPr>
        <p:sp>
          <p:nvSpPr>
            <p:cNvPr id="25" name="文本框 24"/>
            <p:cNvSpPr txBox="1"/>
            <p:nvPr/>
          </p:nvSpPr>
          <p:spPr>
            <a:xfrm>
              <a:off x="1676799" y="4237193"/>
              <a:ext cx="2596242" cy="368300"/>
            </a:xfrm>
            <a:prstGeom prst="rect">
              <a:avLst/>
            </a:prstGeom>
            <a:noFill/>
          </p:spPr>
          <p:txBody>
            <a:bodyPr wrap="square" rtlCol="0">
              <a:spAutoFit/>
            </a:bodyPr>
            <a:lstStyle/>
            <a:p>
              <a:pPr algn="r"/>
              <a:r>
                <a:rPr lang="zh-CN" altLang="en-US" dirty="0">
                  <a:solidFill>
                    <a:schemeClr val="bg1"/>
                  </a:solidFill>
                </a:rPr>
                <a:t>与出租车调度系统</a:t>
              </a:r>
              <a:r>
                <a:rPr lang="zh-CN" altLang="en-US" dirty="0">
                  <a:solidFill>
                    <a:schemeClr val="bg1"/>
                  </a:solidFill>
                </a:rPr>
                <a:t>对接</a:t>
              </a:r>
              <a:endParaRPr lang="zh-CN" altLang="en-US" dirty="0">
                <a:solidFill>
                  <a:schemeClr val="bg1"/>
                </a:solidFill>
              </a:endParaRPr>
            </a:p>
          </p:txBody>
        </p:sp>
        <p:sp>
          <p:nvSpPr>
            <p:cNvPr id="26" name="文本框 25"/>
            <p:cNvSpPr txBox="1"/>
            <p:nvPr/>
          </p:nvSpPr>
          <p:spPr>
            <a:xfrm>
              <a:off x="849087" y="4617803"/>
              <a:ext cx="3423954" cy="553085"/>
            </a:xfrm>
            <a:prstGeom prst="rect">
              <a:avLst/>
            </a:prstGeom>
            <a:noFill/>
          </p:spPr>
          <p:txBody>
            <a:bodyPr wrap="square" rtlCol="0">
              <a:spAutoFit/>
            </a:bodyPr>
            <a:lstStyle/>
            <a:p>
              <a:pPr algn="r">
                <a:lnSpc>
                  <a:spcPct val="125000"/>
                </a:lnSpc>
              </a:pPr>
              <a:r>
                <a:rPr lang="zh-CN" altLang="en-US" sz="1200" dirty="0">
                  <a:solidFill>
                    <a:schemeClr val="bg1"/>
                  </a:solidFill>
                </a:rPr>
                <a:t>统计不同工况下，链上数据量、吞吐量等</a:t>
              </a:r>
              <a:endParaRPr lang="zh-CN" altLang="en-US" sz="1200" dirty="0">
                <a:solidFill>
                  <a:schemeClr val="bg1"/>
                </a:solidFill>
              </a:endParaRPr>
            </a:p>
            <a:p>
              <a:pPr algn="r">
                <a:lnSpc>
                  <a:spcPct val="125000"/>
                </a:lnSpc>
              </a:pPr>
              <a:r>
                <a:rPr lang="zh-CN" altLang="en-US" sz="1200" dirty="0">
                  <a:solidFill>
                    <a:schemeClr val="bg1"/>
                  </a:solidFill>
                </a:rPr>
                <a:t>性能指标</a:t>
              </a:r>
              <a:r>
                <a:rPr lang="zh-CN" altLang="en-US" sz="1200" dirty="0">
                  <a:solidFill>
                    <a:schemeClr val="bg1"/>
                  </a:solidFill>
                </a:rPr>
                <a:t>数据</a:t>
              </a:r>
              <a:endParaRPr lang="zh-CN" alt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1000"/>
                                        <p:tgtEl>
                                          <p:spTgt spid="12"/>
                                        </p:tgtEl>
                                      </p:cBhvr>
                                    </p:animEffect>
                                  </p:childTnLst>
                                </p:cTn>
                              </p:par>
                              <p:par>
                                <p:cTn id="12" presetID="14" presetClass="entr" presetSubtype="1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1000"/>
                                        <p:tgtEl>
                                          <p:spTgt spid="13"/>
                                        </p:tgtEl>
                                      </p:cBhvr>
                                    </p:animEffect>
                                  </p:childTnLst>
                                </p:cTn>
                              </p:par>
                            </p:childTnLst>
                          </p:cTn>
                        </p:par>
                        <p:par>
                          <p:cTn id="15" fill="hold">
                            <p:stCondLst>
                              <p:cond delay="2500"/>
                            </p:stCondLst>
                            <p:childTnLst>
                              <p:par>
                                <p:cTn id="16" presetID="22" presetClass="entr" presetSubtype="1"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1000"/>
                                        <p:tgtEl>
                                          <p:spTgt spid="16"/>
                                        </p:tgtEl>
                                      </p:cBhvr>
                                    </p:animEffect>
                                  </p:childTnLst>
                                </p:cTn>
                              </p:par>
                              <p:par>
                                <p:cTn id="19" presetID="14" presetClass="entr" presetSubtype="10" fill="hold" nodeType="withEffect">
                                  <p:stCondLst>
                                    <p:cond delay="50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1000"/>
                                        <p:tgtEl>
                                          <p:spTgt spid="18"/>
                                        </p:tgtEl>
                                      </p:cBhvr>
                                    </p:animEffect>
                                  </p:childTnLst>
                                </p:cTn>
                              </p:par>
                            </p:childTnLst>
                          </p:cTn>
                        </p:par>
                        <p:par>
                          <p:cTn id="22" fill="hold">
                            <p:stCondLst>
                              <p:cond delay="3500"/>
                            </p:stCondLst>
                            <p:childTnLst>
                              <p:par>
                                <p:cTn id="23" presetID="22" presetClass="entr" presetSubtype="4"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1000"/>
                                        <p:tgtEl>
                                          <p:spTgt spid="23"/>
                                        </p:tgtEl>
                                      </p:cBhvr>
                                    </p:animEffect>
                                  </p:childTnLst>
                                </p:cTn>
                              </p:par>
                              <p:par>
                                <p:cTn id="26" presetID="14" presetClass="entr" presetSubtype="10" fill="hold" nodeType="withEffect">
                                  <p:stCondLst>
                                    <p:cond delay="500"/>
                                  </p:stCondLst>
                                  <p:childTnLst>
                                    <p:set>
                                      <p:cBhvr>
                                        <p:cTn id="27" dur="1" fill="hold">
                                          <p:stCondLst>
                                            <p:cond delay="0"/>
                                          </p:stCondLst>
                                        </p:cTn>
                                        <p:tgtEl>
                                          <p:spTgt spid="24"/>
                                        </p:tgtEl>
                                        <p:attrNameLst>
                                          <p:attrName>style.visibility</p:attrName>
                                        </p:attrNameLst>
                                      </p:cBhvr>
                                      <p:to>
                                        <p:strVal val="visible"/>
                                      </p:to>
                                    </p:set>
                                    <p:animEffect transition="in" filter="randombar(horizontal)">
                                      <p:cBhvr>
                                        <p:cTn id="2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05739" y="1845211"/>
            <a:ext cx="1975758" cy="829945"/>
          </a:xfrm>
          <a:prstGeom prst="rect">
            <a:avLst/>
          </a:prstGeom>
          <a:noFill/>
        </p:spPr>
        <p:txBody>
          <a:bodyPr wrap="square" rtlCol="0">
            <a:spAutoFit/>
          </a:bodyPr>
          <a:lstStyle/>
          <a:p>
            <a:pPr algn="ctr"/>
            <a:r>
              <a:rPr lang="en-US" altLang="zh-CN" sz="4800" b="1" spc="300" dirty="0">
                <a:solidFill>
                  <a:schemeClr val="bg1"/>
                </a:solidFill>
                <a:latin typeface="Agency FB" panose="020B0503020202020204" pitchFamily="34" charset="0"/>
              </a:rPr>
              <a:t>2023</a:t>
            </a:r>
            <a:endParaRPr lang="en-US" altLang="zh-CN" sz="4800" b="1" spc="300" dirty="0">
              <a:solidFill>
                <a:schemeClr val="bg1"/>
              </a:solidFill>
              <a:latin typeface="Agency FB" panose="020B0503020202020204" pitchFamily="34" charset="0"/>
            </a:endParaRPr>
          </a:p>
        </p:txBody>
      </p:sp>
      <p:sp>
        <p:nvSpPr>
          <p:cNvPr id="6" name="文本框 5"/>
          <p:cNvSpPr txBox="1"/>
          <p:nvPr/>
        </p:nvSpPr>
        <p:spPr>
          <a:xfrm>
            <a:off x="4884420" y="3105094"/>
            <a:ext cx="2423160" cy="646331"/>
          </a:xfrm>
          <a:prstGeom prst="rect">
            <a:avLst/>
          </a:prstGeom>
          <a:noFill/>
        </p:spPr>
        <p:txBody>
          <a:bodyPr wrap="square" rtlCol="0">
            <a:spAutoFit/>
          </a:bodyPr>
          <a:lstStyle/>
          <a:p>
            <a:pPr algn="ctr"/>
            <a:r>
              <a:rPr lang="zh-CN" altLang="en-US" sz="3600" spc="600" dirty="0">
                <a:solidFill>
                  <a:schemeClr val="bg1"/>
                </a:solidFill>
                <a:effectLst>
                  <a:outerShdw blurRad="101600" dist="12700" algn="ctr" rotWithShape="0">
                    <a:schemeClr val="bg1">
                      <a:alpha val="25000"/>
                    </a:schemeClr>
                  </a:outerShdw>
                </a:effectLst>
                <a:latin typeface="+mn-ea"/>
              </a:rPr>
              <a:t>谢谢聆听</a:t>
            </a:r>
            <a:endParaRPr lang="zh-CN" altLang="en-US" sz="3600" spc="600" dirty="0">
              <a:solidFill>
                <a:schemeClr val="bg1"/>
              </a:solidFill>
              <a:effectLst>
                <a:outerShdw blurRad="101600" dist="12700" algn="ctr" rotWithShape="0">
                  <a:schemeClr val="bg1">
                    <a:alpha val="25000"/>
                  </a:schemeClr>
                </a:outerShdw>
              </a:effectLst>
              <a:latin typeface="+mn-ea"/>
            </a:endParaRPr>
          </a:p>
        </p:txBody>
      </p:sp>
      <p:cxnSp>
        <p:nvCxnSpPr>
          <p:cNvPr id="8" name="直接连接符 7"/>
          <p:cNvCxnSpPr/>
          <p:nvPr/>
        </p:nvCxnSpPr>
        <p:spPr>
          <a:xfrm>
            <a:off x="5013960" y="3762822"/>
            <a:ext cx="2069919" cy="0"/>
          </a:xfrm>
          <a:prstGeom prst="line">
            <a:avLst/>
          </a:prstGeom>
          <a:ln w="12700" cap="rnd">
            <a:gradFill flip="none" rotWithShape="1">
              <a:gsLst>
                <a:gs pos="0">
                  <a:schemeClr val="accent1">
                    <a:lumMod val="5000"/>
                    <a:lumOff val="95000"/>
                    <a:alpha val="0"/>
                  </a:schemeClr>
                </a:gs>
                <a:gs pos="50000">
                  <a:schemeClr val="bg1"/>
                </a:gs>
                <a:gs pos="100000">
                  <a:schemeClr val="bg1">
                    <a:alpha val="0"/>
                  </a:schemeClr>
                </a:gs>
              </a:gsLst>
              <a:lin ang="0" scaled="1"/>
              <a:tileRect/>
            </a:gradFill>
            <a:round/>
          </a:ln>
          <a:effectLst>
            <a:outerShdw blurRad="127000" dist="25400" sx="101000" sy="101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59350" y="3780587"/>
            <a:ext cx="2203450" cy="276999"/>
          </a:xfrm>
          <a:prstGeom prst="rect">
            <a:avLst/>
          </a:prstGeom>
          <a:noFill/>
        </p:spPr>
        <p:txBody>
          <a:bodyPr wrap="square" rtlCol="0">
            <a:spAutoFit/>
          </a:bodyPr>
          <a:lstStyle/>
          <a:p>
            <a:pPr algn="dist"/>
            <a:r>
              <a:rPr lang="en-US" altLang="zh-CN" sz="1200" dirty="0">
                <a:solidFill>
                  <a:schemeClr val="bg1"/>
                </a:solidFill>
                <a:effectLst>
                  <a:outerShdw blurRad="127000" dist="25400" algn="ctr" rotWithShape="0">
                    <a:schemeClr val="bg1">
                      <a:alpha val="30000"/>
                    </a:schemeClr>
                  </a:outerShdw>
                </a:effectLst>
                <a:latin typeface="+mn-ea"/>
              </a:rPr>
              <a:t>Thank You For Listening</a:t>
            </a:r>
            <a:endParaRPr lang="zh-CN" altLang="en-US" sz="1200" dirty="0">
              <a:solidFill>
                <a:schemeClr val="bg1"/>
              </a:solidFill>
              <a:effectLst>
                <a:outerShdw blurRad="127000" dist="25400" algn="ctr" rotWithShape="0">
                  <a:schemeClr val="bg1">
                    <a:alpha val="30000"/>
                  </a:schemeClr>
                </a:outerShdw>
              </a:effectLst>
              <a:latin typeface="+mn-ea"/>
            </a:endParaRPr>
          </a:p>
        </p:txBody>
      </p:sp>
      <p:grpSp>
        <p:nvGrpSpPr>
          <p:cNvPr id="15" name="组合 14"/>
          <p:cNvGrpSpPr/>
          <p:nvPr/>
        </p:nvGrpSpPr>
        <p:grpSpPr>
          <a:xfrm>
            <a:off x="4883150" y="2260332"/>
            <a:ext cx="2408238" cy="0"/>
            <a:chOff x="4965756" y="1599945"/>
            <a:chExt cx="2408238" cy="0"/>
          </a:xfrm>
        </p:grpSpPr>
        <p:cxnSp>
          <p:nvCxnSpPr>
            <p:cNvPr id="9" name="直接连接符 8"/>
            <p:cNvCxnSpPr/>
            <p:nvPr/>
          </p:nvCxnSpPr>
          <p:spPr>
            <a:xfrm>
              <a:off x="7069582" y="1599945"/>
              <a:ext cx="304412" cy="0"/>
            </a:xfrm>
            <a:prstGeom prst="line">
              <a:avLst/>
            </a:prstGeom>
            <a:ln w="12700" cap="rnd">
              <a:solidFill>
                <a:schemeClr val="bg1"/>
              </a:solidFill>
              <a:round/>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965756" y="1599945"/>
              <a:ext cx="317112" cy="0"/>
            </a:xfrm>
            <a:prstGeom prst="line">
              <a:avLst/>
            </a:prstGeom>
            <a:ln w="12700" cap="rnd">
              <a:solidFill>
                <a:schemeClr val="bg1"/>
              </a:solidFill>
              <a:round/>
              <a:headEnd type="oval"/>
            </a:ln>
          </p:spPr>
          <p:style>
            <a:lnRef idx="1">
              <a:schemeClr val="accent1"/>
            </a:lnRef>
            <a:fillRef idx="0">
              <a:schemeClr val="accent1"/>
            </a:fillRef>
            <a:effectRef idx="0">
              <a:schemeClr val="accent1"/>
            </a:effectRef>
            <a:fontRef idx="minor">
              <a:schemeClr val="tx1"/>
            </a:fontRef>
          </p:style>
        </p:cxnSp>
      </p:grpSp>
      <p:sp>
        <p:nvSpPr>
          <p:cNvPr id="11" name="椭圆 10"/>
          <p:cNvSpPr/>
          <p:nvPr/>
        </p:nvSpPr>
        <p:spPr>
          <a:xfrm>
            <a:off x="3442138" y="775138"/>
            <a:ext cx="5307724" cy="5307724"/>
          </a:xfrm>
          <a:prstGeom prst="ellipse">
            <a:avLst/>
          </a:prstGeom>
          <a:noFill/>
          <a:ln>
            <a:solidFill>
              <a:srgbClr val="C0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830225" y="-836775"/>
            <a:ext cx="8531550" cy="8531550"/>
          </a:xfrm>
          <a:prstGeom prst="ellipse">
            <a:avLst/>
          </a:prstGeom>
          <a:noFill/>
          <a:ln>
            <a:solidFill>
              <a:srgbClr val="C0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693920" y="4550410"/>
            <a:ext cx="2803525" cy="276860"/>
            <a:chOff x="5192482" y="4548932"/>
            <a:chExt cx="1807036" cy="277000"/>
          </a:xfrm>
        </p:grpSpPr>
        <p:sp>
          <p:nvSpPr>
            <p:cNvPr id="10" name="矩形: 圆角 15"/>
            <p:cNvSpPr/>
            <p:nvPr>
              <p:custDataLst>
                <p:tags r:id="rId3"/>
              </p:custDataLst>
            </p:nvPr>
          </p:nvSpPr>
          <p:spPr>
            <a:xfrm>
              <a:off x="5192482" y="4548932"/>
              <a:ext cx="1807036" cy="277000"/>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4"/>
              </p:custDataLst>
            </p:nvPr>
          </p:nvSpPr>
          <p:spPr>
            <a:xfrm>
              <a:off x="5192482" y="4548933"/>
              <a:ext cx="1807036" cy="275729"/>
            </a:xfrm>
            <a:prstGeom prst="rect">
              <a:avLst/>
            </a:prstGeom>
            <a:noFill/>
          </p:spPr>
          <p:txBody>
            <a:bodyPr wrap="square" rtlCol="0">
              <a:spAutoFit/>
            </a:bodyPr>
            <a:p>
              <a:pPr algn="ctr"/>
              <a:r>
                <a:rPr lang="zh-CN" altLang="en-US" sz="1200" dirty="0">
                  <a:solidFill>
                    <a:schemeClr val="bg1"/>
                  </a:solidFill>
                  <a:effectLst>
                    <a:outerShdw blurRad="63500" dist="12700" sx="102000" sy="102000" algn="ctr" rotWithShape="0">
                      <a:prstClr val="black">
                        <a:alpha val="40000"/>
                      </a:prstClr>
                    </a:outerShdw>
                  </a:effectLst>
                  <a:latin typeface="+mn-ea"/>
                </a:rPr>
                <a:t>汇报：傅泽</a:t>
              </a:r>
              <a:r>
                <a:rPr lang="en-US" altLang="zh-CN" sz="1200" dirty="0">
                  <a:solidFill>
                    <a:schemeClr val="bg1"/>
                  </a:solidFill>
                  <a:effectLst>
                    <a:outerShdw blurRad="63500" dist="12700" sx="102000" sy="102000" algn="ctr" rotWithShape="0">
                      <a:prstClr val="black">
                        <a:alpha val="40000"/>
                      </a:prstClr>
                    </a:outerShdw>
                  </a:effectLst>
                  <a:latin typeface="+mn-ea"/>
                </a:rPr>
                <a:t>   </a:t>
              </a:r>
              <a:r>
                <a:rPr lang="zh-CN" altLang="en-US" sz="1200" dirty="0">
                  <a:solidFill>
                    <a:schemeClr val="bg1"/>
                  </a:solidFill>
                  <a:effectLst>
                    <a:outerShdw blurRad="63500" dist="12700" sx="102000" sy="102000" algn="ctr" rotWithShape="0">
                      <a:prstClr val="black">
                        <a:alpha val="40000"/>
                      </a:prstClr>
                    </a:outerShdw>
                  </a:effectLst>
                  <a:latin typeface="+mn-ea"/>
                </a:rPr>
                <a:t>导师：</a:t>
              </a:r>
              <a:r>
                <a:rPr lang="zh-CN" altLang="en-US" sz="1200" dirty="0">
                  <a:solidFill>
                    <a:schemeClr val="bg1"/>
                  </a:solidFill>
                  <a:effectLst>
                    <a:outerShdw blurRad="63500" dist="12700" sx="102000" sy="102000" algn="ctr" rotWithShape="0">
                      <a:prstClr val="black">
                        <a:alpha val="40000"/>
                      </a:prstClr>
                    </a:outerShdw>
                  </a:effectLst>
                  <a:latin typeface="+mn-ea"/>
                </a:rPr>
                <a:t>陆慧梅</a:t>
              </a:r>
              <a:endParaRPr lang="zh-CN" altLang="en-US" sz="1200" dirty="0">
                <a:solidFill>
                  <a:schemeClr val="bg1"/>
                </a:solidFill>
                <a:effectLst>
                  <a:outerShdw blurRad="63500" dist="12700" sx="102000" sy="102000" algn="ctr" rotWithShape="0">
                    <a:prstClr val="black">
                      <a:alpha val="40000"/>
                    </a:prstClr>
                  </a:outerShdw>
                </a:effectLst>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6" presetClass="entr" presetSubtype="37" fill="hold"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1000"/>
                                        <p:tgtEl>
                                          <p:spTgt spid="15"/>
                                        </p:tgtEl>
                                      </p:cBhvr>
                                    </p:animEffect>
                                  </p:childTnLst>
                                </p:cTn>
                              </p:par>
                            </p:childTnLst>
                          </p:cTn>
                        </p:par>
                        <p:par>
                          <p:cTn id="11" fill="hold">
                            <p:stCondLst>
                              <p:cond delay="1000"/>
                            </p:stCondLst>
                            <p:childTnLst>
                              <p:par>
                                <p:cTn id="12" presetID="50" presetClass="entr" presetSubtype="0" decel="10000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3"/>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par>
                                <p:cTn id="17" presetID="16" presetClass="entr" presetSubtype="37" fill="hold"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barn(outVertical)">
                                      <p:cBhvr>
                                        <p:cTn id="19" dur="1000"/>
                                        <p:tgtEl>
                                          <p:spTgt spid="8"/>
                                        </p:tgtEl>
                                      </p:cBhvr>
                                    </p:animEffect>
                                  </p:childTnLst>
                                </p:cTn>
                              </p:par>
                              <p:par>
                                <p:cTn id="20" presetID="50" presetClass="entr" presetSubtype="0" decel="100000" fill="hold" grpId="0" nodeType="withEffect">
                                  <p:stCondLst>
                                    <p:cond delay="150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strVal val="#ppt_w+.3"/>
                                          </p:val>
                                        </p:tav>
                                        <p:tav tm="100000">
                                          <p:val>
                                            <p:strVal val="#ppt_w"/>
                                          </p:val>
                                        </p:tav>
                                      </p:tavLst>
                                    </p:anim>
                                    <p:anim calcmode="lin" valueType="num">
                                      <p:cBhvr>
                                        <p:cTn id="23" dur="1000" fill="hold"/>
                                        <p:tgtEl>
                                          <p:spTgt spid="12"/>
                                        </p:tgtEl>
                                        <p:attrNameLst>
                                          <p:attrName>ppt_h</p:attrName>
                                        </p:attrNameLst>
                                      </p:cBhvr>
                                      <p:tavLst>
                                        <p:tav tm="0">
                                          <p:val>
                                            <p:strVal val="#ppt_h"/>
                                          </p:val>
                                        </p:tav>
                                        <p:tav tm="100000">
                                          <p:val>
                                            <p:strVal val="#ppt_h"/>
                                          </p:val>
                                        </p:tav>
                                      </p:tavLst>
                                    </p:anim>
                                    <p:animEffect transition="in" filter="fade">
                                      <p:cBhvr>
                                        <p:cTn id="24" dur="1000"/>
                                        <p:tgtEl>
                                          <p:spTgt spid="12"/>
                                        </p:tgtEl>
                                      </p:cBhvr>
                                    </p:animEffect>
                                  </p:childTnLst>
                                </p:cTn>
                              </p:par>
                              <p:par>
                                <p:cTn id="25" presetID="9" presetClass="entr" presetSubtype="0" fill="hold" nodeType="withEffect">
                                  <p:stCondLst>
                                    <p:cond delay="225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图表 19"/>
          <p:cNvGraphicFramePr/>
          <p:nvPr/>
        </p:nvGraphicFramePr>
        <p:xfrm>
          <a:off x="-586740" y="-1"/>
          <a:ext cx="13365480" cy="6858001"/>
        </p:xfrm>
        <a:graphic>
          <a:graphicData uri="http://schemas.openxmlformats.org/drawingml/2006/chart">
            <c:chart xmlns:c="http://schemas.openxmlformats.org/drawingml/2006/chart" xmlns:r="http://schemas.openxmlformats.org/officeDocument/2006/relationships" r:id="rId1"/>
          </a:graphicData>
        </a:graphic>
      </p:graphicFrame>
      <p:sp>
        <p:nvSpPr>
          <p:cNvPr id="23" name="椭圆 22"/>
          <p:cNvSpPr/>
          <p:nvPr/>
        </p:nvSpPr>
        <p:spPr>
          <a:xfrm>
            <a:off x="5832842" y="3044903"/>
            <a:ext cx="526316" cy="5263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5209950" y="3872459"/>
            <a:ext cx="1777590" cy="411928"/>
            <a:chOff x="4800624" y="2136211"/>
            <a:chExt cx="2596242" cy="411928"/>
          </a:xfrm>
        </p:grpSpPr>
        <p:sp>
          <p:nvSpPr>
            <p:cNvPr id="35" name="矩形: 圆角 34"/>
            <p:cNvSpPr/>
            <p:nvPr/>
          </p:nvSpPr>
          <p:spPr>
            <a:xfrm>
              <a:off x="4943044" y="2136211"/>
              <a:ext cx="2311402" cy="411928"/>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800624" y="2157509"/>
              <a:ext cx="2596242" cy="369332"/>
            </a:xfrm>
            <a:prstGeom prst="rect">
              <a:avLst/>
            </a:prstGeom>
            <a:noFill/>
          </p:spPr>
          <p:txBody>
            <a:bodyPr wrap="square" rtlCol="0">
              <a:spAutoFit/>
            </a:bodyPr>
            <a:lstStyle/>
            <a:p>
              <a:pPr algn="ctr"/>
              <a:r>
                <a:rPr lang="zh-CN" altLang="en-US" dirty="0">
                  <a:solidFill>
                    <a:schemeClr val="bg1"/>
                  </a:solidFill>
                  <a:effectLst>
                    <a:outerShdw blurRad="127000" dist="12700" sx="102000" sy="102000" algn="ctr" rotWithShape="0">
                      <a:prstClr val="black">
                        <a:alpha val="40000"/>
                      </a:prstClr>
                    </a:outerShdw>
                  </a:effectLst>
                </a:rPr>
                <a:t>请添加标题</a:t>
              </a:r>
              <a:endParaRPr lang="zh-CN" altLang="en-US" dirty="0">
                <a:solidFill>
                  <a:schemeClr val="bg1"/>
                </a:solidFill>
                <a:effectLst>
                  <a:outerShdw blurRad="127000" dist="12700" sx="102000" sy="102000" algn="ctr" rotWithShape="0">
                    <a:prstClr val="black">
                      <a:alpha val="40000"/>
                    </a:prstClr>
                  </a:outerShdw>
                </a:effectLst>
              </a:endParaRPr>
            </a:p>
          </p:txBody>
        </p:sp>
      </p:grpSp>
      <p:sp>
        <p:nvSpPr>
          <p:cNvPr id="37" name="文本框 36"/>
          <p:cNvSpPr txBox="1"/>
          <p:nvPr/>
        </p:nvSpPr>
        <p:spPr>
          <a:xfrm>
            <a:off x="4225067" y="4444885"/>
            <a:ext cx="3747358" cy="768224"/>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sp>
        <p:nvSpPr>
          <p:cNvPr id="38" name="Shape 4674"/>
          <p:cNvSpPr/>
          <p:nvPr/>
        </p:nvSpPr>
        <p:spPr>
          <a:xfrm>
            <a:off x="5943434" y="3158984"/>
            <a:ext cx="305131" cy="298153"/>
          </a:xfrm>
          <a:custGeom>
            <a:avLst/>
            <a:gdLst/>
            <a:ahLst/>
            <a:cxnLst/>
            <a:rect l="0" t="0" r="0" b="0"/>
            <a:pathLst>
              <a:path w="120000" h="120000" extrusionOk="0">
                <a:moveTo>
                  <a:pt x="22334" y="105460"/>
                </a:moveTo>
                <a:lnTo>
                  <a:pt x="22334" y="105460"/>
                </a:lnTo>
                <a:cubicBezTo>
                  <a:pt x="22334" y="114184"/>
                  <a:pt x="30662" y="119806"/>
                  <a:pt x="39179" y="119806"/>
                </a:cubicBezTo>
                <a:cubicBezTo>
                  <a:pt x="47507" y="119806"/>
                  <a:pt x="52996" y="114184"/>
                  <a:pt x="52996" y="105460"/>
                </a:cubicBezTo>
                <a:cubicBezTo>
                  <a:pt x="52996" y="96930"/>
                  <a:pt x="47507" y="91308"/>
                  <a:pt x="39179" y="91308"/>
                </a:cubicBezTo>
                <a:cubicBezTo>
                  <a:pt x="30662" y="91308"/>
                  <a:pt x="22334" y="96930"/>
                  <a:pt x="22334" y="105460"/>
                </a:cubicBezTo>
                <a:close/>
                <a:moveTo>
                  <a:pt x="39179" y="96930"/>
                </a:moveTo>
                <a:lnTo>
                  <a:pt x="39179" y="96930"/>
                </a:lnTo>
                <a:cubicBezTo>
                  <a:pt x="41829" y="96930"/>
                  <a:pt x="44668" y="102746"/>
                  <a:pt x="44668" y="105460"/>
                </a:cubicBezTo>
                <a:cubicBezTo>
                  <a:pt x="44668" y="108368"/>
                  <a:pt x="41829" y="114184"/>
                  <a:pt x="39179" y="114184"/>
                </a:cubicBezTo>
                <a:cubicBezTo>
                  <a:pt x="33501" y="114184"/>
                  <a:pt x="30662" y="108368"/>
                  <a:pt x="30662" y="105460"/>
                </a:cubicBezTo>
                <a:cubicBezTo>
                  <a:pt x="30662" y="102746"/>
                  <a:pt x="33501" y="96930"/>
                  <a:pt x="39179" y="96930"/>
                </a:cubicBezTo>
                <a:close/>
                <a:moveTo>
                  <a:pt x="30662" y="82778"/>
                </a:moveTo>
                <a:lnTo>
                  <a:pt x="30662" y="82778"/>
                </a:lnTo>
                <a:cubicBezTo>
                  <a:pt x="28012" y="82778"/>
                  <a:pt x="22334" y="79870"/>
                  <a:pt x="22334" y="74054"/>
                </a:cubicBezTo>
                <a:cubicBezTo>
                  <a:pt x="108832" y="68432"/>
                  <a:pt x="108832" y="68432"/>
                  <a:pt x="108832" y="68432"/>
                </a:cubicBezTo>
                <a:cubicBezTo>
                  <a:pt x="108832" y="68432"/>
                  <a:pt x="119810" y="19967"/>
                  <a:pt x="119810" y="17059"/>
                </a:cubicBezTo>
                <a:lnTo>
                  <a:pt x="117160" y="14151"/>
                </a:lnTo>
                <a:cubicBezTo>
                  <a:pt x="22334" y="14151"/>
                  <a:pt x="22334" y="14151"/>
                  <a:pt x="22334" y="14151"/>
                </a:cubicBezTo>
                <a:cubicBezTo>
                  <a:pt x="22334" y="5621"/>
                  <a:pt x="22334" y="5621"/>
                  <a:pt x="22334" y="5621"/>
                </a:cubicBezTo>
                <a:cubicBezTo>
                  <a:pt x="28012" y="5621"/>
                  <a:pt x="28012" y="5621"/>
                  <a:pt x="28012" y="5621"/>
                </a:cubicBezTo>
                <a:cubicBezTo>
                  <a:pt x="28012" y="5621"/>
                  <a:pt x="30662" y="5621"/>
                  <a:pt x="30662" y="2714"/>
                </a:cubicBezTo>
                <a:cubicBezTo>
                  <a:pt x="30662" y="0"/>
                  <a:pt x="28012" y="0"/>
                  <a:pt x="28012" y="0"/>
                </a:cubicBezTo>
                <a:cubicBezTo>
                  <a:pt x="5678" y="0"/>
                  <a:pt x="5678" y="0"/>
                  <a:pt x="5678" y="0"/>
                </a:cubicBezTo>
                <a:cubicBezTo>
                  <a:pt x="2839" y="0"/>
                  <a:pt x="0" y="0"/>
                  <a:pt x="0" y="2714"/>
                </a:cubicBezTo>
                <a:cubicBezTo>
                  <a:pt x="0" y="5621"/>
                  <a:pt x="2839" y="5621"/>
                  <a:pt x="5678" y="5621"/>
                </a:cubicBezTo>
                <a:cubicBezTo>
                  <a:pt x="16845" y="5621"/>
                  <a:pt x="16845" y="5621"/>
                  <a:pt x="16845" y="5621"/>
                </a:cubicBezTo>
                <a:cubicBezTo>
                  <a:pt x="16845" y="74054"/>
                  <a:pt x="16845" y="74054"/>
                  <a:pt x="16845" y="74054"/>
                </a:cubicBezTo>
                <a:cubicBezTo>
                  <a:pt x="16845" y="82778"/>
                  <a:pt x="22334" y="91308"/>
                  <a:pt x="30662" y="91308"/>
                </a:cubicBezTo>
                <a:cubicBezTo>
                  <a:pt x="39179" y="91308"/>
                  <a:pt x="39179" y="91308"/>
                  <a:pt x="39179" y="91308"/>
                </a:cubicBezTo>
                <a:cubicBezTo>
                  <a:pt x="83659" y="91308"/>
                  <a:pt x="83659" y="91308"/>
                  <a:pt x="83659" y="91308"/>
                </a:cubicBezTo>
                <a:cubicBezTo>
                  <a:pt x="117160" y="91308"/>
                  <a:pt x="117160" y="91308"/>
                  <a:pt x="117160" y="91308"/>
                </a:cubicBezTo>
                <a:cubicBezTo>
                  <a:pt x="117160" y="91308"/>
                  <a:pt x="117160" y="85492"/>
                  <a:pt x="117160" y="82778"/>
                </a:cubicBezTo>
                <a:lnTo>
                  <a:pt x="30662" y="82778"/>
                </a:lnTo>
                <a:close/>
                <a:moveTo>
                  <a:pt x="22334" y="22875"/>
                </a:moveTo>
                <a:lnTo>
                  <a:pt x="22334" y="22875"/>
                </a:lnTo>
                <a:cubicBezTo>
                  <a:pt x="111482" y="22875"/>
                  <a:pt x="111482" y="22875"/>
                  <a:pt x="111482" y="22875"/>
                </a:cubicBezTo>
                <a:cubicBezTo>
                  <a:pt x="103154" y="59903"/>
                  <a:pt x="103154" y="59903"/>
                  <a:pt x="103154" y="59903"/>
                </a:cubicBezTo>
                <a:cubicBezTo>
                  <a:pt x="22334" y="68432"/>
                  <a:pt x="22334" y="68432"/>
                  <a:pt x="22334" y="68432"/>
                </a:cubicBezTo>
                <a:lnTo>
                  <a:pt x="22334" y="22875"/>
                </a:lnTo>
                <a:close/>
                <a:moveTo>
                  <a:pt x="67003" y="105460"/>
                </a:moveTo>
                <a:lnTo>
                  <a:pt x="67003" y="105460"/>
                </a:lnTo>
                <a:cubicBezTo>
                  <a:pt x="67003" y="114184"/>
                  <a:pt x="75331" y="119806"/>
                  <a:pt x="83659" y="119806"/>
                </a:cubicBezTo>
                <a:cubicBezTo>
                  <a:pt x="91987" y="119806"/>
                  <a:pt x="97665" y="114184"/>
                  <a:pt x="97665" y="105460"/>
                </a:cubicBezTo>
                <a:cubicBezTo>
                  <a:pt x="97665" y="96930"/>
                  <a:pt x="91987" y="91308"/>
                  <a:pt x="83659" y="91308"/>
                </a:cubicBezTo>
                <a:cubicBezTo>
                  <a:pt x="75331" y="91308"/>
                  <a:pt x="67003" y="96930"/>
                  <a:pt x="67003" y="105460"/>
                </a:cubicBezTo>
                <a:close/>
                <a:moveTo>
                  <a:pt x="83659" y="96930"/>
                </a:moveTo>
                <a:lnTo>
                  <a:pt x="83659" y="96930"/>
                </a:lnTo>
                <a:cubicBezTo>
                  <a:pt x="86498" y="96930"/>
                  <a:pt x="89148" y="102746"/>
                  <a:pt x="89148" y="105460"/>
                </a:cubicBezTo>
                <a:cubicBezTo>
                  <a:pt x="89148" y="108368"/>
                  <a:pt x="86498" y="114184"/>
                  <a:pt x="83659" y="114184"/>
                </a:cubicBezTo>
                <a:cubicBezTo>
                  <a:pt x="77981" y="114184"/>
                  <a:pt x="75331" y="108368"/>
                  <a:pt x="75331" y="105460"/>
                </a:cubicBezTo>
                <a:cubicBezTo>
                  <a:pt x="75331" y="102746"/>
                  <a:pt x="77981" y="96930"/>
                  <a:pt x="83659" y="96930"/>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250"/>
                                        <p:tgtEl>
                                          <p:spTgt spid="20"/>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childTnLst>
                                </p:cTn>
                              </p:par>
                              <p:par>
                                <p:cTn id="15" presetID="14" presetClass="entr" presetSubtype="1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randombar(horizontal)">
                                      <p:cBhvr>
                                        <p:cTn id="17" dur="1000"/>
                                        <p:tgtEl>
                                          <p:spTgt spid="27"/>
                                        </p:tgtEl>
                                      </p:cBhvr>
                                    </p:animEffect>
                                  </p:childTnLst>
                                </p:cTn>
                              </p:par>
                            </p:childTnLst>
                          </p:cTn>
                        </p:par>
                        <p:par>
                          <p:cTn id="18" fill="hold">
                            <p:stCondLst>
                              <p:cond delay="2500"/>
                            </p:stCondLst>
                            <p:childTnLst>
                              <p:par>
                                <p:cTn id="19" presetID="12" presetClass="entr" presetSubtype="4"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1000"/>
                                        <p:tgtEl>
                                          <p:spTgt spid="37"/>
                                        </p:tgtEl>
                                        <p:attrNameLst>
                                          <p:attrName>ppt_y</p:attrName>
                                        </p:attrNameLst>
                                      </p:cBhvr>
                                      <p:tavLst>
                                        <p:tav tm="0">
                                          <p:val>
                                            <p:strVal val="#ppt_y+#ppt_h*1.125000"/>
                                          </p:val>
                                        </p:tav>
                                        <p:tav tm="100000">
                                          <p:val>
                                            <p:strVal val="#ppt_y"/>
                                          </p:val>
                                        </p:tav>
                                      </p:tavLst>
                                    </p:anim>
                                    <p:animEffect transition="in" filter="wipe(up)">
                                      <p:cBhvr>
                                        <p:cTn id="22"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P spid="23" grpId="0" animBg="1"/>
      <p:bldP spid="37" grpId="0"/>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52995" y="1750792"/>
            <a:ext cx="1451428" cy="14514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Shape 5026"/>
          <p:cNvSpPr/>
          <p:nvPr/>
        </p:nvSpPr>
        <p:spPr>
          <a:xfrm>
            <a:off x="2372211" y="2230093"/>
            <a:ext cx="412996" cy="492826"/>
          </a:xfrm>
          <a:custGeom>
            <a:avLst/>
            <a:gdLst/>
            <a:ahLst/>
            <a:cxnLst/>
            <a:rect l="0" t="0" r="0" b="0"/>
            <a:pathLst>
              <a:path w="120000" h="120000" extrusionOk="0">
                <a:moveTo>
                  <a:pt x="111394" y="81863"/>
                </a:moveTo>
                <a:lnTo>
                  <a:pt x="111394" y="81863"/>
                </a:lnTo>
                <a:cubicBezTo>
                  <a:pt x="108047" y="81863"/>
                  <a:pt x="103027" y="79068"/>
                  <a:pt x="103027" y="74675"/>
                </a:cubicBezTo>
                <a:cubicBezTo>
                  <a:pt x="103027" y="45124"/>
                  <a:pt x="103027" y="45124"/>
                  <a:pt x="103027" y="45124"/>
                </a:cubicBezTo>
                <a:cubicBezTo>
                  <a:pt x="103027" y="40931"/>
                  <a:pt x="108047" y="38136"/>
                  <a:pt x="111394" y="38136"/>
                </a:cubicBezTo>
                <a:cubicBezTo>
                  <a:pt x="116414" y="38136"/>
                  <a:pt x="119760" y="40931"/>
                  <a:pt x="119760" y="45124"/>
                </a:cubicBezTo>
                <a:cubicBezTo>
                  <a:pt x="119760" y="74675"/>
                  <a:pt x="119760" y="74675"/>
                  <a:pt x="119760" y="74675"/>
                </a:cubicBezTo>
                <a:cubicBezTo>
                  <a:pt x="119760" y="79068"/>
                  <a:pt x="116414" y="81863"/>
                  <a:pt x="111394" y="81863"/>
                </a:cubicBezTo>
                <a:close/>
                <a:moveTo>
                  <a:pt x="89402" y="97237"/>
                </a:moveTo>
                <a:lnTo>
                  <a:pt x="89402" y="97237"/>
                </a:lnTo>
                <a:cubicBezTo>
                  <a:pt x="82709" y="97237"/>
                  <a:pt x="82709" y="97237"/>
                  <a:pt x="82709" y="97237"/>
                </a:cubicBezTo>
                <a:cubicBezTo>
                  <a:pt x="84382" y="97237"/>
                  <a:pt x="84382" y="97237"/>
                  <a:pt x="84382" y="98835"/>
                </a:cubicBezTo>
                <a:lnTo>
                  <a:pt x="84382" y="98835"/>
                </a:lnTo>
                <a:cubicBezTo>
                  <a:pt x="84382" y="101630"/>
                  <a:pt x="84382" y="101630"/>
                  <a:pt x="84382" y="101630"/>
                </a:cubicBezTo>
                <a:cubicBezTo>
                  <a:pt x="84382" y="112811"/>
                  <a:pt x="84382" y="112811"/>
                  <a:pt x="84382" y="112811"/>
                </a:cubicBezTo>
                <a:cubicBezTo>
                  <a:pt x="84382" y="117004"/>
                  <a:pt x="79362" y="119800"/>
                  <a:pt x="76015" y="119800"/>
                </a:cubicBezTo>
                <a:cubicBezTo>
                  <a:pt x="70996" y="119800"/>
                  <a:pt x="67410" y="117004"/>
                  <a:pt x="67410" y="112811"/>
                </a:cubicBezTo>
                <a:cubicBezTo>
                  <a:pt x="67410" y="101630"/>
                  <a:pt x="67410" y="101630"/>
                  <a:pt x="67410" y="101630"/>
                </a:cubicBezTo>
                <a:cubicBezTo>
                  <a:pt x="67410" y="98835"/>
                  <a:pt x="67410" y="98835"/>
                  <a:pt x="67410" y="98835"/>
                </a:cubicBezTo>
                <a:lnTo>
                  <a:pt x="67410" y="98835"/>
                </a:lnTo>
                <a:cubicBezTo>
                  <a:pt x="67410" y="97237"/>
                  <a:pt x="67410" y="97237"/>
                  <a:pt x="67410" y="97237"/>
                </a:cubicBezTo>
                <a:cubicBezTo>
                  <a:pt x="52350" y="97237"/>
                  <a:pt x="52350" y="97237"/>
                  <a:pt x="52350" y="97237"/>
                </a:cubicBezTo>
                <a:cubicBezTo>
                  <a:pt x="52350" y="97237"/>
                  <a:pt x="52350" y="97237"/>
                  <a:pt x="52350" y="98835"/>
                </a:cubicBezTo>
                <a:lnTo>
                  <a:pt x="52350" y="98835"/>
                </a:lnTo>
                <a:cubicBezTo>
                  <a:pt x="52350" y="101630"/>
                  <a:pt x="52350" y="101630"/>
                  <a:pt x="52350" y="101630"/>
                </a:cubicBezTo>
                <a:cubicBezTo>
                  <a:pt x="52350" y="112811"/>
                  <a:pt x="52350" y="112811"/>
                  <a:pt x="52350" y="112811"/>
                </a:cubicBezTo>
                <a:cubicBezTo>
                  <a:pt x="52350" y="117004"/>
                  <a:pt x="49003" y="119800"/>
                  <a:pt x="45418" y="119800"/>
                </a:cubicBezTo>
                <a:cubicBezTo>
                  <a:pt x="40398" y="119800"/>
                  <a:pt x="37051" y="117004"/>
                  <a:pt x="37051" y="112811"/>
                </a:cubicBezTo>
                <a:cubicBezTo>
                  <a:pt x="37051" y="101630"/>
                  <a:pt x="37051" y="101630"/>
                  <a:pt x="37051" y="101630"/>
                </a:cubicBezTo>
                <a:cubicBezTo>
                  <a:pt x="37051" y="98835"/>
                  <a:pt x="37051" y="98835"/>
                  <a:pt x="37051" y="98835"/>
                </a:cubicBezTo>
                <a:lnTo>
                  <a:pt x="37051" y="98835"/>
                </a:lnTo>
                <a:cubicBezTo>
                  <a:pt x="37051" y="97237"/>
                  <a:pt x="37051" y="97237"/>
                  <a:pt x="37051" y="97237"/>
                </a:cubicBezTo>
                <a:cubicBezTo>
                  <a:pt x="30358" y="97237"/>
                  <a:pt x="30358" y="97237"/>
                  <a:pt x="30358" y="97237"/>
                </a:cubicBezTo>
                <a:cubicBezTo>
                  <a:pt x="25338" y="97237"/>
                  <a:pt x="21992" y="93044"/>
                  <a:pt x="21992" y="88851"/>
                </a:cubicBezTo>
                <a:cubicBezTo>
                  <a:pt x="21992" y="47920"/>
                  <a:pt x="21992" y="47920"/>
                  <a:pt x="21992" y="47920"/>
                </a:cubicBezTo>
                <a:cubicBezTo>
                  <a:pt x="21992" y="43727"/>
                  <a:pt x="21992" y="43727"/>
                  <a:pt x="21992" y="43727"/>
                </a:cubicBezTo>
                <a:cubicBezTo>
                  <a:pt x="21992" y="38136"/>
                  <a:pt x="21992" y="38136"/>
                  <a:pt x="21992" y="38136"/>
                </a:cubicBezTo>
                <a:cubicBezTo>
                  <a:pt x="23665" y="38136"/>
                  <a:pt x="23665" y="38136"/>
                  <a:pt x="23665" y="38136"/>
                </a:cubicBezTo>
                <a:cubicBezTo>
                  <a:pt x="98007" y="38136"/>
                  <a:pt x="98007" y="38136"/>
                  <a:pt x="98007" y="38136"/>
                </a:cubicBezTo>
                <a:lnTo>
                  <a:pt x="98007" y="38136"/>
                </a:lnTo>
                <a:cubicBezTo>
                  <a:pt x="98007" y="43727"/>
                  <a:pt x="98007" y="43727"/>
                  <a:pt x="98007" y="43727"/>
                </a:cubicBezTo>
                <a:cubicBezTo>
                  <a:pt x="98007" y="47920"/>
                  <a:pt x="98007" y="47920"/>
                  <a:pt x="98007" y="47920"/>
                </a:cubicBezTo>
                <a:cubicBezTo>
                  <a:pt x="98007" y="88851"/>
                  <a:pt x="98007" y="88851"/>
                  <a:pt x="98007" y="88851"/>
                </a:cubicBezTo>
                <a:cubicBezTo>
                  <a:pt x="98007" y="93044"/>
                  <a:pt x="94422" y="97237"/>
                  <a:pt x="89402" y="97237"/>
                </a:cubicBezTo>
                <a:close/>
                <a:moveTo>
                  <a:pt x="42071" y="9783"/>
                </a:moveTo>
                <a:lnTo>
                  <a:pt x="42071" y="9783"/>
                </a:lnTo>
                <a:cubicBezTo>
                  <a:pt x="40398" y="8386"/>
                  <a:pt x="40398" y="8386"/>
                  <a:pt x="40398" y="8386"/>
                </a:cubicBezTo>
                <a:cubicBezTo>
                  <a:pt x="38725" y="5590"/>
                  <a:pt x="38725" y="5590"/>
                  <a:pt x="38725" y="5590"/>
                </a:cubicBezTo>
                <a:cubicBezTo>
                  <a:pt x="35378" y="1397"/>
                  <a:pt x="35378" y="1397"/>
                  <a:pt x="35378" y="1397"/>
                </a:cubicBezTo>
                <a:lnTo>
                  <a:pt x="35378" y="0"/>
                </a:lnTo>
                <a:lnTo>
                  <a:pt x="37051" y="0"/>
                </a:lnTo>
                <a:cubicBezTo>
                  <a:pt x="40398" y="5590"/>
                  <a:pt x="40398" y="5590"/>
                  <a:pt x="40398" y="5590"/>
                </a:cubicBezTo>
                <a:cubicBezTo>
                  <a:pt x="42071" y="6988"/>
                  <a:pt x="42071" y="6988"/>
                  <a:pt x="42071" y="6988"/>
                </a:cubicBezTo>
                <a:cubicBezTo>
                  <a:pt x="43745" y="8386"/>
                  <a:pt x="43745" y="8386"/>
                  <a:pt x="43745" y="8386"/>
                </a:cubicBezTo>
                <a:cubicBezTo>
                  <a:pt x="49003" y="6988"/>
                  <a:pt x="54023" y="6988"/>
                  <a:pt x="60717" y="6988"/>
                </a:cubicBezTo>
                <a:cubicBezTo>
                  <a:pt x="65737" y="6988"/>
                  <a:pt x="70996" y="6988"/>
                  <a:pt x="76015" y="8386"/>
                </a:cubicBezTo>
                <a:cubicBezTo>
                  <a:pt x="77689" y="6988"/>
                  <a:pt x="77689" y="6988"/>
                  <a:pt x="77689" y="6988"/>
                </a:cubicBezTo>
                <a:cubicBezTo>
                  <a:pt x="79362" y="5590"/>
                  <a:pt x="79362" y="5590"/>
                  <a:pt x="79362" y="5590"/>
                </a:cubicBezTo>
                <a:cubicBezTo>
                  <a:pt x="82709" y="0"/>
                  <a:pt x="82709" y="0"/>
                  <a:pt x="82709" y="0"/>
                </a:cubicBezTo>
                <a:lnTo>
                  <a:pt x="84382" y="0"/>
                </a:lnTo>
                <a:cubicBezTo>
                  <a:pt x="86055" y="0"/>
                  <a:pt x="86055" y="1397"/>
                  <a:pt x="86055" y="1397"/>
                </a:cubicBezTo>
                <a:cubicBezTo>
                  <a:pt x="82709" y="5590"/>
                  <a:pt x="82709" y="5590"/>
                  <a:pt x="82709" y="5590"/>
                </a:cubicBezTo>
                <a:cubicBezTo>
                  <a:pt x="81035" y="8386"/>
                  <a:pt x="81035" y="8386"/>
                  <a:pt x="81035" y="8386"/>
                </a:cubicBezTo>
                <a:cubicBezTo>
                  <a:pt x="79362" y="9783"/>
                  <a:pt x="79362" y="9783"/>
                  <a:pt x="79362" y="9783"/>
                </a:cubicBezTo>
                <a:cubicBezTo>
                  <a:pt x="91075" y="14176"/>
                  <a:pt x="98007" y="23960"/>
                  <a:pt x="98007" y="33743"/>
                </a:cubicBezTo>
                <a:cubicBezTo>
                  <a:pt x="21992" y="33743"/>
                  <a:pt x="21992" y="33743"/>
                  <a:pt x="21992" y="33743"/>
                </a:cubicBezTo>
                <a:cubicBezTo>
                  <a:pt x="21992" y="23960"/>
                  <a:pt x="30358" y="14176"/>
                  <a:pt x="42071" y="9783"/>
                </a:cubicBezTo>
                <a:close/>
                <a:moveTo>
                  <a:pt x="76015" y="23960"/>
                </a:moveTo>
                <a:lnTo>
                  <a:pt x="76015" y="23960"/>
                </a:lnTo>
                <a:cubicBezTo>
                  <a:pt x="79362" y="23960"/>
                  <a:pt x="81035" y="22562"/>
                  <a:pt x="81035" y="21164"/>
                </a:cubicBezTo>
                <a:cubicBezTo>
                  <a:pt x="81035" y="18369"/>
                  <a:pt x="79362" y="16971"/>
                  <a:pt x="76015" y="16971"/>
                </a:cubicBezTo>
                <a:cubicBezTo>
                  <a:pt x="74342" y="16971"/>
                  <a:pt x="72669" y="18369"/>
                  <a:pt x="72669" y="21164"/>
                </a:cubicBezTo>
                <a:cubicBezTo>
                  <a:pt x="72669" y="22562"/>
                  <a:pt x="74342" y="23960"/>
                  <a:pt x="76015" y="23960"/>
                </a:cubicBezTo>
                <a:close/>
                <a:moveTo>
                  <a:pt x="43745" y="23960"/>
                </a:moveTo>
                <a:lnTo>
                  <a:pt x="43745" y="23960"/>
                </a:lnTo>
                <a:cubicBezTo>
                  <a:pt x="45418" y="23960"/>
                  <a:pt x="47091" y="22562"/>
                  <a:pt x="47091" y="21164"/>
                </a:cubicBezTo>
                <a:cubicBezTo>
                  <a:pt x="47091" y="18369"/>
                  <a:pt x="45418" y="16971"/>
                  <a:pt x="43745" y="16971"/>
                </a:cubicBezTo>
                <a:cubicBezTo>
                  <a:pt x="42071" y="16971"/>
                  <a:pt x="40398" y="18369"/>
                  <a:pt x="40398" y="21164"/>
                </a:cubicBezTo>
                <a:cubicBezTo>
                  <a:pt x="40398" y="22562"/>
                  <a:pt x="42071" y="23960"/>
                  <a:pt x="43745" y="23960"/>
                </a:cubicBezTo>
                <a:close/>
                <a:moveTo>
                  <a:pt x="8366" y="81863"/>
                </a:moveTo>
                <a:lnTo>
                  <a:pt x="8366" y="81863"/>
                </a:lnTo>
                <a:cubicBezTo>
                  <a:pt x="5019" y="81863"/>
                  <a:pt x="0" y="79068"/>
                  <a:pt x="0" y="74675"/>
                </a:cubicBezTo>
                <a:cubicBezTo>
                  <a:pt x="0" y="45124"/>
                  <a:pt x="0" y="45124"/>
                  <a:pt x="0" y="45124"/>
                </a:cubicBezTo>
                <a:cubicBezTo>
                  <a:pt x="0" y="40931"/>
                  <a:pt x="5019" y="38136"/>
                  <a:pt x="8366" y="38136"/>
                </a:cubicBezTo>
                <a:cubicBezTo>
                  <a:pt x="13386" y="38136"/>
                  <a:pt x="16733" y="40931"/>
                  <a:pt x="16733" y="45124"/>
                </a:cubicBezTo>
                <a:cubicBezTo>
                  <a:pt x="16733" y="74675"/>
                  <a:pt x="16733" y="74675"/>
                  <a:pt x="16733" y="74675"/>
                </a:cubicBezTo>
                <a:cubicBezTo>
                  <a:pt x="16733" y="79068"/>
                  <a:pt x="13386" y="81863"/>
                  <a:pt x="8366" y="81863"/>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grpSp>
        <p:nvGrpSpPr>
          <p:cNvPr id="22" name="组合 21"/>
          <p:cNvGrpSpPr/>
          <p:nvPr/>
        </p:nvGrpSpPr>
        <p:grpSpPr>
          <a:xfrm>
            <a:off x="1280588" y="3598330"/>
            <a:ext cx="2596242" cy="1712096"/>
            <a:chOff x="849087" y="4186394"/>
            <a:chExt cx="2596242" cy="1712096"/>
          </a:xfrm>
        </p:grpSpPr>
        <p:sp>
          <p:nvSpPr>
            <p:cNvPr id="24" name="文本框 23"/>
            <p:cNvSpPr txBox="1"/>
            <p:nvPr/>
          </p:nvSpPr>
          <p:spPr>
            <a:xfrm>
              <a:off x="849087" y="4186394"/>
              <a:ext cx="2596242"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25" name="文本框 24"/>
            <p:cNvSpPr txBox="1"/>
            <p:nvPr/>
          </p:nvSpPr>
          <p:spPr>
            <a:xfrm>
              <a:off x="849089" y="4668602"/>
              <a:ext cx="2596240" cy="1229888"/>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sp>
        <p:nvSpPr>
          <p:cNvPr id="26" name="椭圆 25"/>
          <p:cNvSpPr/>
          <p:nvPr/>
        </p:nvSpPr>
        <p:spPr>
          <a:xfrm>
            <a:off x="5370286" y="1750792"/>
            <a:ext cx="1451428" cy="14514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797879" y="3598330"/>
            <a:ext cx="2596242" cy="1712096"/>
            <a:chOff x="849087" y="4186394"/>
            <a:chExt cx="2596242" cy="1712096"/>
          </a:xfrm>
        </p:grpSpPr>
        <p:sp>
          <p:nvSpPr>
            <p:cNvPr id="29" name="文本框 28"/>
            <p:cNvSpPr txBox="1"/>
            <p:nvPr/>
          </p:nvSpPr>
          <p:spPr>
            <a:xfrm>
              <a:off x="849087" y="4186394"/>
              <a:ext cx="2596242"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30" name="文本框 29"/>
            <p:cNvSpPr txBox="1"/>
            <p:nvPr/>
          </p:nvSpPr>
          <p:spPr>
            <a:xfrm>
              <a:off x="849089" y="4668602"/>
              <a:ext cx="2596240" cy="1229888"/>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sp>
        <p:nvSpPr>
          <p:cNvPr id="19" name="Shape 5025"/>
          <p:cNvSpPr/>
          <p:nvPr/>
        </p:nvSpPr>
        <p:spPr>
          <a:xfrm>
            <a:off x="5865952" y="2226468"/>
            <a:ext cx="460096" cy="500076"/>
          </a:xfrm>
          <a:custGeom>
            <a:avLst/>
            <a:gdLst/>
            <a:ahLst/>
            <a:cxnLst/>
            <a:rect l="0" t="0" r="0" b="0"/>
            <a:pathLst>
              <a:path w="120000" h="120000" extrusionOk="0">
                <a:moveTo>
                  <a:pt x="101753" y="62660"/>
                </a:moveTo>
                <a:lnTo>
                  <a:pt x="101753" y="62660"/>
                </a:lnTo>
                <a:cubicBezTo>
                  <a:pt x="101753" y="80788"/>
                  <a:pt x="119785" y="87684"/>
                  <a:pt x="119785" y="87684"/>
                </a:cubicBezTo>
                <a:cubicBezTo>
                  <a:pt x="119785" y="87684"/>
                  <a:pt x="116779" y="95960"/>
                  <a:pt x="110769" y="104433"/>
                </a:cubicBezTo>
                <a:cubicBezTo>
                  <a:pt x="104758" y="111330"/>
                  <a:pt x="98747" y="118226"/>
                  <a:pt x="89516" y="118226"/>
                </a:cubicBezTo>
                <a:cubicBezTo>
                  <a:pt x="80500" y="118226"/>
                  <a:pt x="77495" y="114088"/>
                  <a:pt x="66762" y="114088"/>
                </a:cubicBezTo>
                <a:cubicBezTo>
                  <a:pt x="56243" y="114088"/>
                  <a:pt x="53023" y="118226"/>
                  <a:pt x="44007" y="118226"/>
                </a:cubicBezTo>
                <a:cubicBezTo>
                  <a:pt x="34991" y="119802"/>
                  <a:pt x="27262" y="111330"/>
                  <a:pt x="21252" y="104433"/>
                </a:cubicBezTo>
                <a:cubicBezTo>
                  <a:pt x="9230" y="89064"/>
                  <a:pt x="0" y="62660"/>
                  <a:pt x="13738" y="44532"/>
                </a:cubicBezTo>
                <a:cubicBezTo>
                  <a:pt x="19749" y="34679"/>
                  <a:pt x="30483" y="29162"/>
                  <a:pt x="41001" y="29162"/>
                </a:cubicBezTo>
                <a:cubicBezTo>
                  <a:pt x="50017" y="29162"/>
                  <a:pt x="59248" y="34679"/>
                  <a:pt x="65259" y="34679"/>
                </a:cubicBezTo>
                <a:cubicBezTo>
                  <a:pt x="69767" y="34679"/>
                  <a:pt x="80500" y="27783"/>
                  <a:pt x="91019" y="29162"/>
                </a:cubicBezTo>
                <a:cubicBezTo>
                  <a:pt x="95527" y="29162"/>
                  <a:pt x="109266" y="30541"/>
                  <a:pt x="116779" y="40394"/>
                </a:cubicBezTo>
                <a:cubicBezTo>
                  <a:pt x="116779" y="40394"/>
                  <a:pt x="101753" y="48669"/>
                  <a:pt x="101753" y="62660"/>
                </a:cubicBezTo>
                <a:close/>
                <a:moveTo>
                  <a:pt x="63756" y="27783"/>
                </a:moveTo>
                <a:lnTo>
                  <a:pt x="63756" y="27783"/>
                </a:lnTo>
                <a:cubicBezTo>
                  <a:pt x="62254" y="20886"/>
                  <a:pt x="66762" y="13990"/>
                  <a:pt x="71270" y="8275"/>
                </a:cubicBezTo>
                <a:cubicBezTo>
                  <a:pt x="75992" y="4137"/>
                  <a:pt x="85008" y="0"/>
                  <a:pt x="91019" y="0"/>
                </a:cubicBezTo>
                <a:cubicBezTo>
                  <a:pt x="92522" y="6896"/>
                  <a:pt x="89516" y="13990"/>
                  <a:pt x="83506" y="19507"/>
                </a:cubicBezTo>
                <a:cubicBezTo>
                  <a:pt x="78998" y="23645"/>
                  <a:pt x="71270" y="27783"/>
                  <a:pt x="63756" y="27783"/>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31" name="椭圆 30"/>
          <p:cNvSpPr/>
          <p:nvPr/>
        </p:nvSpPr>
        <p:spPr>
          <a:xfrm>
            <a:off x="8887579" y="1750792"/>
            <a:ext cx="1451428" cy="14514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315172" y="3598330"/>
            <a:ext cx="2596242" cy="1712096"/>
            <a:chOff x="849087" y="4186394"/>
            <a:chExt cx="2596242" cy="1712096"/>
          </a:xfrm>
        </p:grpSpPr>
        <p:sp>
          <p:nvSpPr>
            <p:cNvPr id="33" name="文本框 32"/>
            <p:cNvSpPr txBox="1"/>
            <p:nvPr/>
          </p:nvSpPr>
          <p:spPr>
            <a:xfrm>
              <a:off x="849087" y="4186394"/>
              <a:ext cx="2596242"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34" name="文本框 33"/>
            <p:cNvSpPr txBox="1"/>
            <p:nvPr/>
          </p:nvSpPr>
          <p:spPr>
            <a:xfrm>
              <a:off x="849089" y="4668602"/>
              <a:ext cx="2596240" cy="1229888"/>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sp>
        <p:nvSpPr>
          <p:cNvPr id="18" name="Shape 5023"/>
          <p:cNvSpPr/>
          <p:nvPr/>
        </p:nvSpPr>
        <p:spPr>
          <a:xfrm>
            <a:off x="9365130" y="2240963"/>
            <a:ext cx="496326" cy="471086"/>
          </a:xfrm>
          <a:custGeom>
            <a:avLst/>
            <a:gdLst/>
            <a:ahLst/>
            <a:cxnLst/>
            <a:rect l="0" t="0" r="0" b="0"/>
            <a:pathLst>
              <a:path w="120000" h="120000" extrusionOk="0">
                <a:moveTo>
                  <a:pt x="108438" y="60732"/>
                </a:moveTo>
                <a:lnTo>
                  <a:pt x="108438" y="60732"/>
                </a:lnTo>
                <a:lnTo>
                  <a:pt x="108438" y="60732"/>
                </a:lnTo>
                <a:lnTo>
                  <a:pt x="108438" y="60732"/>
                </a:lnTo>
                <a:cubicBezTo>
                  <a:pt x="101461" y="63664"/>
                  <a:pt x="94485" y="66596"/>
                  <a:pt x="87508" y="66596"/>
                </a:cubicBezTo>
                <a:cubicBezTo>
                  <a:pt x="77541" y="66596"/>
                  <a:pt x="70564" y="62198"/>
                  <a:pt x="63388" y="57801"/>
                </a:cubicBezTo>
                <a:lnTo>
                  <a:pt x="63388" y="57801"/>
                </a:lnTo>
                <a:cubicBezTo>
                  <a:pt x="74750" y="13403"/>
                  <a:pt x="74750" y="13403"/>
                  <a:pt x="74750" y="13403"/>
                </a:cubicBezTo>
                <a:cubicBezTo>
                  <a:pt x="78936" y="16335"/>
                  <a:pt x="85913" y="22198"/>
                  <a:pt x="98671" y="22198"/>
                </a:cubicBezTo>
                <a:cubicBezTo>
                  <a:pt x="104252" y="22198"/>
                  <a:pt x="112823" y="20732"/>
                  <a:pt x="119800" y="16335"/>
                </a:cubicBezTo>
                <a:lnTo>
                  <a:pt x="108438" y="60732"/>
                </a:lnTo>
                <a:close/>
                <a:moveTo>
                  <a:pt x="35282" y="42931"/>
                </a:moveTo>
                <a:lnTo>
                  <a:pt x="35282" y="42931"/>
                </a:lnTo>
                <a:lnTo>
                  <a:pt x="35282" y="42931"/>
                </a:lnTo>
                <a:cubicBezTo>
                  <a:pt x="29700" y="42931"/>
                  <a:pt x="22524" y="44397"/>
                  <a:pt x="14152" y="48795"/>
                </a:cubicBezTo>
                <a:cubicBezTo>
                  <a:pt x="23920" y="4397"/>
                  <a:pt x="23920" y="4397"/>
                  <a:pt x="23920" y="4397"/>
                </a:cubicBezTo>
                <a:cubicBezTo>
                  <a:pt x="32491" y="1465"/>
                  <a:pt x="39468" y="0"/>
                  <a:pt x="45049" y="0"/>
                </a:cubicBezTo>
                <a:lnTo>
                  <a:pt x="45049" y="0"/>
                </a:lnTo>
                <a:cubicBezTo>
                  <a:pt x="49435" y="0"/>
                  <a:pt x="52225" y="0"/>
                  <a:pt x="55016" y="0"/>
                </a:cubicBezTo>
                <a:cubicBezTo>
                  <a:pt x="60598" y="2931"/>
                  <a:pt x="67774" y="7329"/>
                  <a:pt x="67774" y="7329"/>
                </a:cubicBezTo>
                <a:lnTo>
                  <a:pt x="67774" y="7329"/>
                </a:lnTo>
                <a:cubicBezTo>
                  <a:pt x="66378" y="16335"/>
                  <a:pt x="59202" y="42931"/>
                  <a:pt x="56411" y="51727"/>
                </a:cubicBezTo>
                <a:cubicBezTo>
                  <a:pt x="50830" y="47329"/>
                  <a:pt x="43654" y="42931"/>
                  <a:pt x="35282" y="42931"/>
                </a:cubicBezTo>
                <a:close/>
                <a:moveTo>
                  <a:pt x="31096" y="53193"/>
                </a:moveTo>
                <a:lnTo>
                  <a:pt x="31096" y="53193"/>
                </a:lnTo>
                <a:cubicBezTo>
                  <a:pt x="32491" y="53193"/>
                  <a:pt x="32491" y="53193"/>
                  <a:pt x="33887" y="53193"/>
                </a:cubicBezTo>
                <a:cubicBezTo>
                  <a:pt x="39468" y="53193"/>
                  <a:pt x="45049" y="56125"/>
                  <a:pt x="49435" y="57801"/>
                </a:cubicBezTo>
                <a:cubicBezTo>
                  <a:pt x="50830" y="59267"/>
                  <a:pt x="53621" y="60732"/>
                  <a:pt x="55016" y="62198"/>
                </a:cubicBezTo>
                <a:cubicBezTo>
                  <a:pt x="53621" y="68062"/>
                  <a:pt x="45049" y="97591"/>
                  <a:pt x="43654" y="106596"/>
                </a:cubicBezTo>
                <a:cubicBezTo>
                  <a:pt x="36677" y="102198"/>
                  <a:pt x="31096" y="97591"/>
                  <a:pt x="21129" y="97591"/>
                </a:cubicBezTo>
                <a:cubicBezTo>
                  <a:pt x="15548" y="97591"/>
                  <a:pt x="8571" y="99267"/>
                  <a:pt x="0" y="102198"/>
                </a:cubicBezTo>
                <a:cubicBezTo>
                  <a:pt x="11362" y="59267"/>
                  <a:pt x="11362" y="59267"/>
                  <a:pt x="11362" y="59267"/>
                </a:cubicBezTo>
                <a:cubicBezTo>
                  <a:pt x="12757" y="59267"/>
                  <a:pt x="14152" y="57801"/>
                  <a:pt x="15548" y="57801"/>
                </a:cubicBezTo>
                <a:cubicBezTo>
                  <a:pt x="18338" y="56125"/>
                  <a:pt x="25514" y="54659"/>
                  <a:pt x="31096" y="53193"/>
                </a:cubicBezTo>
                <a:close/>
                <a:moveTo>
                  <a:pt x="84518" y="75602"/>
                </a:moveTo>
                <a:lnTo>
                  <a:pt x="84518" y="75602"/>
                </a:lnTo>
                <a:cubicBezTo>
                  <a:pt x="91694" y="75602"/>
                  <a:pt x="98671" y="75602"/>
                  <a:pt x="105647" y="70994"/>
                </a:cubicBezTo>
                <a:cubicBezTo>
                  <a:pt x="95880" y="113926"/>
                  <a:pt x="95880" y="113926"/>
                  <a:pt x="95880" y="113926"/>
                </a:cubicBezTo>
                <a:cubicBezTo>
                  <a:pt x="85913" y="118324"/>
                  <a:pt x="78936" y="119790"/>
                  <a:pt x="73355" y="119790"/>
                </a:cubicBezTo>
                <a:cubicBezTo>
                  <a:pt x="63388" y="119790"/>
                  <a:pt x="50830" y="110994"/>
                  <a:pt x="50830" y="110994"/>
                </a:cubicBezTo>
                <a:cubicBezTo>
                  <a:pt x="60598" y="66596"/>
                  <a:pt x="60598" y="66596"/>
                  <a:pt x="60598" y="66596"/>
                </a:cubicBezTo>
                <a:cubicBezTo>
                  <a:pt x="64784" y="69528"/>
                  <a:pt x="71960" y="75602"/>
                  <a:pt x="84518" y="75602"/>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0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750"/>
                                        <p:tgtEl>
                                          <p:spTgt spid="21"/>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1000"/>
                                        <p:tgtEl>
                                          <p:spTgt spid="22"/>
                                        </p:tgtEl>
                                      </p:cBhvr>
                                    </p:animEffect>
                                  </p:childTnLst>
                                </p:cTn>
                              </p:par>
                            </p:childTnLst>
                          </p:cTn>
                        </p:par>
                        <p:par>
                          <p:cTn id="15" fill="hold">
                            <p:stCondLst>
                              <p:cond delay="2000"/>
                            </p:stCondLst>
                            <p:childTnLst>
                              <p:par>
                                <p:cTn id="16" presetID="14" presetClass="entr" presetSubtype="1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randombar(horizontal)">
                                      <p:cBhvr>
                                        <p:cTn id="18" dur="1000"/>
                                        <p:tgtEl>
                                          <p:spTgt spid="26"/>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childTnLst>
                          </p:cTn>
                        </p:par>
                        <p:par>
                          <p:cTn id="22" fill="hold">
                            <p:stCondLst>
                              <p:cond delay="3000"/>
                            </p:stCondLst>
                            <p:childTnLst>
                              <p:par>
                                <p:cTn id="23" presetID="14" presetClass="entr" presetSubtype="1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1000"/>
                                        <p:tgtEl>
                                          <p:spTgt spid="28"/>
                                        </p:tgtEl>
                                      </p:cBhvr>
                                    </p:animEffect>
                                  </p:childTnLst>
                                </p:cTn>
                              </p:par>
                            </p:childTnLst>
                          </p:cTn>
                        </p:par>
                        <p:par>
                          <p:cTn id="26" fill="hold">
                            <p:stCondLst>
                              <p:cond delay="4000"/>
                            </p:stCondLst>
                            <p:childTnLst>
                              <p:par>
                                <p:cTn id="27" presetID="14" presetClass="entr" presetSubtype="1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1000"/>
                                        <p:tgtEl>
                                          <p:spTgt spid="31"/>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750"/>
                                        <p:tgtEl>
                                          <p:spTgt spid="18"/>
                                        </p:tgtEl>
                                      </p:cBhvr>
                                    </p:animEffect>
                                  </p:childTnLst>
                                </p:cTn>
                              </p:par>
                            </p:childTnLst>
                          </p:cTn>
                        </p:par>
                        <p:par>
                          <p:cTn id="33" fill="hold">
                            <p:stCondLst>
                              <p:cond delay="5000"/>
                            </p:stCondLst>
                            <p:childTnLst>
                              <p:par>
                                <p:cTn id="34" presetID="14" presetClass="entr" presetSubtype="10"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6" grpId="0" animBg="1"/>
      <p:bldP spid="19" grpId="0" animBg="1"/>
      <p:bldP spid="31"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等腰三角形 24"/>
          <p:cNvSpPr/>
          <p:nvPr/>
        </p:nvSpPr>
        <p:spPr>
          <a:xfrm rot="10800000">
            <a:off x="7704697" y="2537597"/>
            <a:ext cx="3487481" cy="3006449"/>
          </a:xfrm>
          <a:prstGeom prst="triangle">
            <a:avLst/>
          </a:prstGeom>
          <a:noFill/>
          <a:ln>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0800000">
            <a:off x="1004004" y="2537597"/>
            <a:ext cx="3487481" cy="3006449"/>
          </a:xfrm>
          <a:prstGeom prst="triangle">
            <a:avLst/>
          </a:prstGeom>
          <a:noFill/>
          <a:ln>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4366174" y="1223645"/>
            <a:ext cx="3487481" cy="3006449"/>
          </a:xfrm>
          <a:prstGeom prst="triangle">
            <a:avLst/>
          </a:prstGeom>
          <a:noFill/>
          <a:ln>
            <a:solidFill>
              <a:srgbClr val="C0000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25031" y="2607128"/>
            <a:ext cx="45719" cy="17843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568453" y="2547258"/>
            <a:ext cx="3405712" cy="1639526"/>
            <a:chOff x="849087" y="4142852"/>
            <a:chExt cx="3405712" cy="1639526"/>
          </a:xfrm>
        </p:grpSpPr>
        <p:sp>
          <p:nvSpPr>
            <p:cNvPr id="7" name="文本框 6"/>
            <p:cNvSpPr txBox="1"/>
            <p:nvPr/>
          </p:nvSpPr>
          <p:spPr>
            <a:xfrm>
              <a:off x="849087" y="4142852"/>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8" name="文本框 7"/>
            <p:cNvSpPr txBox="1"/>
            <p:nvPr/>
          </p:nvSpPr>
          <p:spPr>
            <a:xfrm>
              <a:off x="849089" y="4552490"/>
              <a:ext cx="3405710" cy="1229888"/>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And it is easy to change. You can click here to add what you want to add. And it is easy to change.</a:t>
              </a:r>
              <a:endParaRPr lang="zh-CN" altLang="en-US" sz="1200" dirty="0">
                <a:solidFill>
                  <a:schemeClr val="bg1"/>
                </a:solidFill>
              </a:endParaRPr>
            </a:p>
          </p:txBody>
        </p:sp>
      </p:grpSp>
      <p:sp>
        <p:nvSpPr>
          <p:cNvPr id="12" name="Freeform 74"/>
          <p:cNvSpPr>
            <a:spLocks noChangeArrowheads="1"/>
          </p:cNvSpPr>
          <p:nvPr/>
        </p:nvSpPr>
        <p:spPr bwMode="auto">
          <a:xfrm>
            <a:off x="2063513" y="4263869"/>
            <a:ext cx="173476" cy="163040"/>
          </a:xfrm>
          <a:custGeom>
            <a:avLst/>
            <a:gdLst>
              <a:gd name="T0" fmla="*/ 73 w 545"/>
              <a:gd name="T1" fmla="*/ 236 h 516"/>
              <a:gd name="T2" fmla="*/ 73 w 545"/>
              <a:gd name="T3" fmla="*/ 236 h 516"/>
              <a:gd name="T4" fmla="*/ 427 w 545"/>
              <a:gd name="T5" fmla="*/ 236 h 516"/>
              <a:gd name="T6" fmla="*/ 544 w 545"/>
              <a:gd name="T7" fmla="*/ 118 h 516"/>
              <a:gd name="T8" fmla="*/ 427 w 545"/>
              <a:gd name="T9" fmla="*/ 0 h 516"/>
              <a:gd name="T10" fmla="*/ 427 w 545"/>
              <a:gd name="T11" fmla="*/ 44 h 516"/>
              <a:gd name="T12" fmla="*/ 500 w 545"/>
              <a:gd name="T13" fmla="*/ 118 h 516"/>
              <a:gd name="T14" fmla="*/ 398 w 545"/>
              <a:gd name="T15" fmla="*/ 206 h 516"/>
              <a:gd name="T16" fmla="*/ 73 w 545"/>
              <a:gd name="T17" fmla="*/ 206 h 516"/>
              <a:gd name="T18" fmla="*/ 59 w 545"/>
              <a:gd name="T19" fmla="*/ 221 h 516"/>
              <a:gd name="T20" fmla="*/ 73 w 545"/>
              <a:gd name="T21" fmla="*/ 236 h 516"/>
              <a:gd name="T22" fmla="*/ 177 w 545"/>
              <a:gd name="T23" fmla="*/ 162 h 516"/>
              <a:gd name="T24" fmla="*/ 177 w 545"/>
              <a:gd name="T25" fmla="*/ 162 h 516"/>
              <a:gd name="T26" fmla="*/ 412 w 545"/>
              <a:gd name="T27" fmla="*/ 162 h 516"/>
              <a:gd name="T28" fmla="*/ 427 w 545"/>
              <a:gd name="T29" fmla="*/ 147 h 516"/>
              <a:gd name="T30" fmla="*/ 412 w 545"/>
              <a:gd name="T31" fmla="*/ 118 h 516"/>
              <a:gd name="T32" fmla="*/ 177 w 545"/>
              <a:gd name="T33" fmla="*/ 118 h 516"/>
              <a:gd name="T34" fmla="*/ 147 w 545"/>
              <a:gd name="T35" fmla="*/ 147 h 516"/>
              <a:gd name="T36" fmla="*/ 177 w 545"/>
              <a:gd name="T37" fmla="*/ 162 h 516"/>
              <a:gd name="T38" fmla="*/ 265 w 545"/>
              <a:gd name="T39" fmla="*/ 353 h 516"/>
              <a:gd name="T40" fmla="*/ 265 w 545"/>
              <a:gd name="T41" fmla="*/ 353 h 516"/>
              <a:gd name="T42" fmla="*/ 265 w 545"/>
              <a:gd name="T43" fmla="*/ 353 h 516"/>
              <a:gd name="T44" fmla="*/ 118 w 545"/>
              <a:gd name="T45" fmla="*/ 353 h 516"/>
              <a:gd name="T46" fmla="*/ 88 w 545"/>
              <a:gd name="T47" fmla="*/ 383 h 516"/>
              <a:gd name="T48" fmla="*/ 118 w 545"/>
              <a:gd name="T49" fmla="*/ 398 h 516"/>
              <a:gd name="T50" fmla="*/ 265 w 545"/>
              <a:gd name="T51" fmla="*/ 398 h 516"/>
              <a:gd name="T52" fmla="*/ 309 w 545"/>
              <a:gd name="T53" fmla="*/ 442 h 516"/>
              <a:gd name="T54" fmla="*/ 265 w 545"/>
              <a:gd name="T55" fmla="*/ 471 h 516"/>
              <a:gd name="T56" fmla="*/ 265 w 545"/>
              <a:gd name="T57" fmla="*/ 515 h 516"/>
              <a:gd name="T58" fmla="*/ 353 w 545"/>
              <a:gd name="T59" fmla="*/ 442 h 516"/>
              <a:gd name="T60" fmla="*/ 265 w 545"/>
              <a:gd name="T61" fmla="*/ 353 h 516"/>
              <a:gd name="T62" fmla="*/ 427 w 545"/>
              <a:gd name="T63" fmla="*/ 280 h 516"/>
              <a:gd name="T64" fmla="*/ 427 w 545"/>
              <a:gd name="T65" fmla="*/ 280 h 516"/>
              <a:gd name="T66" fmla="*/ 15 w 545"/>
              <a:gd name="T67" fmla="*/ 280 h 516"/>
              <a:gd name="T68" fmla="*/ 0 w 545"/>
              <a:gd name="T69" fmla="*/ 294 h 516"/>
              <a:gd name="T70" fmla="*/ 15 w 545"/>
              <a:gd name="T71" fmla="*/ 324 h 516"/>
              <a:gd name="T72" fmla="*/ 398 w 545"/>
              <a:gd name="T73" fmla="*/ 324 h 516"/>
              <a:gd name="T74" fmla="*/ 500 w 545"/>
              <a:gd name="T75" fmla="*/ 398 h 516"/>
              <a:gd name="T76" fmla="*/ 382 w 545"/>
              <a:gd name="T77" fmla="*/ 471 h 516"/>
              <a:gd name="T78" fmla="*/ 382 w 545"/>
              <a:gd name="T79" fmla="*/ 515 h 516"/>
              <a:gd name="T80" fmla="*/ 427 w 545"/>
              <a:gd name="T81" fmla="*/ 515 h 516"/>
              <a:gd name="T82" fmla="*/ 544 w 545"/>
              <a:gd name="T83" fmla="*/ 398 h 516"/>
              <a:gd name="T84" fmla="*/ 427 w 545"/>
              <a:gd name="T85" fmla="*/ 28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5" h="516">
                <a:moveTo>
                  <a:pt x="73" y="236"/>
                </a:moveTo>
                <a:lnTo>
                  <a:pt x="73" y="236"/>
                </a:lnTo>
                <a:cubicBezTo>
                  <a:pt x="427" y="236"/>
                  <a:pt x="427" y="236"/>
                  <a:pt x="427" y="236"/>
                </a:cubicBezTo>
                <a:cubicBezTo>
                  <a:pt x="486" y="236"/>
                  <a:pt x="544" y="192"/>
                  <a:pt x="544" y="118"/>
                </a:cubicBezTo>
                <a:cubicBezTo>
                  <a:pt x="544" y="59"/>
                  <a:pt x="486" y="0"/>
                  <a:pt x="427" y="0"/>
                </a:cubicBezTo>
                <a:cubicBezTo>
                  <a:pt x="427" y="44"/>
                  <a:pt x="427" y="44"/>
                  <a:pt x="427" y="44"/>
                </a:cubicBezTo>
                <a:cubicBezTo>
                  <a:pt x="486" y="59"/>
                  <a:pt x="500" y="74"/>
                  <a:pt x="500" y="118"/>
                </a:cubicBezTo>
                <a:cubicBezTo>
                  <a:pt x="500" y="162"/>
                  <a:pt x="456" y="206"/>
                  <a:pt x="398" y="206"/>
                </a:cubicBezTo>
                <a:cubicBezTo>
                  <a:pt x="73" y="206"/>
                  <a:pt x="73" y="206"/>
                  <a:pt x="73" y="206"/>
                </a:cubicBezTo>
                <a:cubicBezTo>
                  <a:pt x="59" y="206"/>
                  <a:pt x="59" y="206"/>
                  <a:pt x="59" y="221"/>
                </a:cubicBezTo>
                <a:cubicBezTo>
                  <a:pt x="59" y="236"/>
                  <a:pt x="59" y="236"/>
                  <a:pt x="73" y="236"/>
                </a:cubicBezTo>
                <a:close/>
                <a:moveTo>
                  <a:pt x="177" y="162"/>
                </a:moveTo>
                <a:lnTo>
                  <a:pt x="177" y="162"/>
                </a:lnTo>
                <a:cubicBezTo>
                  <a:pt x="412" y="162"/>
                  <a:pt x="412" y="162"/>
                  <a:pt x="412" y="162"/>
                </a:cubicBezTo>
                <a:lnTo>
                  <a:pt x="427" y="147"/>
                </a:lnTo>
                <a:cubicBezTo>
                  <a:pt x="427" y="133"/>
                  <a:pt x="412" y="118"/>
                  <a:pt x="412" y="118"/>
                </a:cubicBezTo>
                <a:cubicBezTo>
                  <a:pt x="177" y="118"/>
                  <a:pt x="177" y="118"/>
                  <a:pt x="177" y="118"/>
                </a:cubicBezTo>
                <a:cubicBezTo>
                  <a:pt x="162" y="118"/>
                  <a:pt x="147" y="133"/>
                  <a:pt x="147" y="147"/>
                </a:cubicBezTo>
                <a:cubicBezTo>
                  <a:pt x="147" y="147"/>
                  <a:pt x="162" y="162"/>
                  <a:pt x="177" y="162"/>
                </a:cubicBezTo>
                <a:close/>
                <a:moveTo>
                  <a:pt x="265" y="353"/>
                </a:moveTo>
                <a:lnTo>
                  <a:pt x="265" y="353"/>
                </a:lnTo>
                <a:lnTo>
                  <a:pt x="265" y="353"/>
                </a:lnTo>
                <a:cubicBezTo>
                  <a:pt x="118" y="353"/>
                  <a:pt x="118" y="353"/>
                  <a:pt x="118" y="353"/>
                </a:cubicBezTo>
                <a:cubicBezTo>
                  <a:pt x="103" y="353"/>
                  <a:pt x="88" y="368"/>
                  <a:pt x="88" y="383"/>
                </a:cubicBezTo>
                <a:cubicBezTo>
                  <a:pt x="88" y="383"/>
                  <a:pt x="103" y="398"/>
                  <a:pt x="118" y="398"/>
                </a:cubicBezTo>
                <a:cubicBezTo>
                  <a:pt x="265" y="398"/>
                  <a:pt x="265" y="398"/>
                  <a:pt x="265" y="398"/>
                </a:cubicBezTo>
                <a:cubicBezTo>
                  <a:pt x="294" y="398"/>
                  <a:pt x="309" y="412"/>
                  <a:pt x="309" y="442"/>
                </a:cubicBezTo>
                <a:cubicBezTo>
                  <a:pt x="309" y="457"/>
                  <a:pt x="294" y="471"/>
                  <a:pt x="265" y="471"/>
                </a:cubicBezTo>
                <a:cubicBezTo>
                  <a:pt x="265" y="515"/>
                  <a:pt x="265" y="515"/>
                  <a:pt x="265" y="515"/>
                </a:cubicBezTo>
                <a:cubicBezTo>
                  <a:pt x="309" y="515"/>
                  <a:pt x="353" y="486"/>
                  <a:pt x="353" y="442"/>
                </a:cubicBezTo>
                <a:cubicBezTo>
                  <a:pt x="353" y="398"/>
                  <a:pt x="309" y="353"/>
                  <a:pt x="265" y="353"/>
                </a:cubicBezTo>
                <a:close/>
                <a:moveTo>
                  <a:pt x="427" y="280"/>
                </a:moveTo>
                <a:lnTo>
                  <a:pt x="427" y="280"/>
                </a:lnTo>
                <a:cubicBezTo>
                  <a:pt x="15" y="280"/>
                  <a:pt x="15" y="280"/>
                  <a:pt x="15" y="280"/>
                </a:cubicBezTo>
                <a:cubicBezTo>
                  <a:pt x="0" y="280"/>
                  <a:pt x="0" y="294"/>
                  <a:pt x="0" y="294"/>
                </a:cubicBezTo>
                <a:cubicBezTo>
                  <a:pt x="0" y="310"/>
                  <a:pt x="0" y="324"/>
                  <a:pt x="15" y="324"/>
                </a:cubicBezTo>
                <a:cubicBezTo>
                  <a:pt x="398" y="324"/>
                  <a:pt x="398" y="324"/>
                  <a:pt x="398" y="324"/>
                </a:cubicBezTo>
                <a:cubicBezTo>
                  <a:pt x="456" y="324"/>
                  <a:pt x="500" y="353"/>
                  <a:pt x="500" y="398"/>
                </a:cubicBezTo>
                <a:cubicBezTo>
                  <a:pt x="500" y="442"/>
                  <a:pt x="471" y="471"/>
                  <a:pt x="382" y="471"/>
                </a:cubicBezTo>
                <a:cubicBezTo>
                  <a:pt x="382" y="471"/>
                  <a:pt x="382" y="486"/>
                  <a:pt x="382" y="515"/>
                </a:cubicBezTo>
                <a:cubicBezTo>
                  <a:pt x="427" y="515"/>
                  <a:pt x="427" y="515"/>
                  <a:pt x="427" y="515"/>
                </a:cubicBezTo>
                <a:cubicBezTo>
                  <a:pt x="486" y="515"/>
                  <a:pt x="544" y="457"/>
                  <a:pt x="544" y="398"/>
                </a:cubicBezTo>
                <a:cubicBezTo>
                  <a:pt x="544" y="339"/>
                  <a:pt x="486" y="280"/>
                  <a:pt x="427" y="280"/>
                </a:cubicBez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13" name="Freeform 97"/>
          <p:cNvSpPr>
            <a:spLocks noChangeArrowheads="1"/>
          </p:cNvSpPr>
          <p:nvPr/>
        </p:nvSpPr>
        <p:spPr bwMode="auto">
          <a:xfrm>
            <a:off x="1690704" y="4265616"/>
            <a:ext cx="150190" cy="159546"/>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14" name="Freeform 122"/>
          <p:cNvSpPr>
            <a:spLocks noChangeArrowheads="1"/>
          </p:cNvSpPr>
          <p:nvPr/>
        </p:nvSpPr>
        <p:spPr bwMode="auto">
          <a:xfrm>
            <a:off x="2459607" y="4256881"/>
            <a:ext cx="201420" cy="177016"/>
          </a:xfrm>
          <a:custGeom>
            <a:avLst/>
            <a:gdLst>
              <a:gd name="T0" fmla="*/ 618 w 634"/>
              <a:gd name="T1" fmla="*/ 250 h 561"/>
              <a:gd name="T2" fmla="*/ 618 w 634"/>
              <a:gd name="T3" fmla="*/ 250 h 561"/>
              <a:gd name="T4" fmla="*/ 280 w 634"/>
              <a:gd name="T5" fmla="*/ 15 h 561"/>
              <a:gd name="T6" fmla="*/ 236 w 634"/>
              <a:gd name="T7" fmla="*/ 44 h 561"/>
              <a:gd name="T8" fmla="*/ 236 w 634"/>
              <a:gd name="T9" fmla="*/ 147 h 561"/>
              <a:gd name="T10" fmla="*/ 44 w 634"/>
              <a:gd name="T11" fmla="*/ 15 h 561"/>
              <a:gd name="T12" fmla="*/ 0 w 634"/>
              <a:gd name="T13" fmla="*/ 44 h 561"/>
              <a:gd name="T14" fmla="*/ 0 w 634"/>
              <a:gd name="T15" fmla="*/ 515 h 561"/>
              <a:gd name="T16" fmla="*/ 44 w 634"/>
              <a:gd name="T17" fmla="*/ 545 h 561"/>
              <a:gd name="T18" fmla="*/ 236 w 634"/>
              <a:gd name="T19" fmla="*/ 412 h 561"/>
              <a:gd name="T20" fmla="*/ 236 w 634"/>
              <a:gd name="T21" fmla="*/ 515 h 561"/>
              <a:gd name="T22" fmla="*/ 280 w 634"/>
              <a:gd name="T23" fmla="*/ 545 h 561"/>
              <a:gd name="T24" fmla="*/ 618 w 634"/>
              <a:gd name="T25" fmla="*/ 309 h 561"/>
              <a:gd name="T26" fmla="*/ 618 w 634"/>
              <a:gd name="T27" fmla="*/ 250 h 561"/>
              <a:gd name="T28" fmla="*/ 265 w 634"/>
              <a:gd name="T29" fmla="*/ 501 h 561"/>
              <a:gd name="T30" fmla="*/ 265 w 634"/>
              <a:gd name="T31" fmla="*/ 501 h 561"/>
              <a:gd name="T32" fmla="*/ 265 w 634"/>
              <a:gd name="T33" fmla="*/ 339 h 561"/>
              <a:gd name="T34" fmla="*/ 29 w 634"/>
              <a:gd name="T35" fmla="*/ 501 h 561"/>
              <a:gd name="T36" fmla="*/ 29 w 634"/>
              <a:gd name="T37" fmla="*/ 59 h 561"/>
              <a:gd name="T38" fmla="*/ 265 w 634"/>
              <a:gd name="T39" fmla="*/ 221 h 561"/>
              <a:gd name="T40" fmla="*/ 265 w 634"/>
              <a:gd name="T41" fmla="*/ 59 h 561"/>
              <a:gd name="T42" fmla="*/ 589 w 634"/>
              <a:gd name="T43" fmla="*/ 280 h 561"/>
              <a:gd name="T44" fmla="*/ 265 w 634"/>
              <a:gd name="T45" fmla="*/ 50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 h="561">
                <a:moveTo>
                  <a:pt x="618" y="250"/>
                </a:moveTo>
                <a:lnTo>
                  <a:pt x="618" y="250"/>
                </a:lnTo>
                <a:cubicBezTo>
                  <a:pt x="280" y="15"/>
                  <a:pt x="280" y="15"/>
                  <a:pt x="280" y="15"/>
                </a:cubicBezTo>
                <a:cubicBezTo>
                  <a:pt x="250" y="0"/>
                  <a:pt x="236" y="0"/>
                  <a:pt x="236" y="44"/>
                </a:cubicBezTo>
                <a:cubicBezTo>
                  <a:pt x="236" y="147"/>
                  <a:pt x="236" y="147"/>
                  <a:pt x="236" y="147"/>
                </a:cubicBezTo>
                <a:cubicBezTo>
                  <a:pt x="44" y="15"/>
                  <a:pt x="44" y="15"/>
                  <a:pt x="44" y="15"/>
                </a:cubicBezTo>
                <a:cubicBezTo>
                  <a:pt x="15" y="0"/>
                  <a:pt x="0" y="0"/>
                  <a:pt x="0" y="44"/>
                </a:cubicBezTo>
                <a:cubicBezTo>
                  <a:pt x="0" y="515"/>
                  <a:pt x="0" y="515"/>
                  <a:pt x="0" y="515"/>
                </a:cubicBezTo>
                <a:cubicBezTo>
                  <a:pt x="0" y="560"/>
                  <a:pt x="29" y="560"/>
                  <a:pt x="44" y="545"/>
                </a:cubicBezTo>
                <a:cubicBezTo>
                  <a:pt x="236" y="412"/>
                  <a:pt x="236" y="412"/>
                  <a:pt x="236" y="412"/>
                </a:cubicBezTo>
                <a:cubicBezTo>
                  <a:pt x="236" y="515"/>
                  <a:pt x="236" y="515"/>
                  <a:pt x="236" y="515"/>
                </a:cubicBezTo>
                <a:cubicBezTo>
                  <a:pt x="236" y="560"/>
                  <a:pt x="265" y="560"/>
                  <a:pt x="280" y="545"/>
                </a:cubicBezTo>
                <a:cubicBezTo>
                  <a:pt x="618" y="309"/>
                  <a:pt x="618" y="309"/>
                  <a:pt x="618" y="309"/>
                </a:cubicBezTo>
                <a:cubicBezTo>
                  <a:pt x="633" y="294"/>
                  <a:pt x="633" y="265"/>
                  <a:pt x="618" y="250"/>
                </a:cubicBezTo>
                <a:close/>
                <a:moveTo>
                  <a:pt x="265" y="501"/>
                </a:moveTo>
                <a:lnTo>
                  <a:pt x="265" y="501"/>
                </a:lnTo>
                <a:cubicBezTo>
                  <a:pt x="265" y="486"/>
                  <a:pt x="265" y="339"/>
                  <a:pt x="265" y="339"/>
                </a:cubicBezTo>
                <a:cubicBezTo>
                  <a:pt x="29" y="501"/>
                  <a:pt x="29" y="501"/>
                  <a:pt x="29" y="501"/>
                </a:cubicBezTo>
                <a:cubicBezTo>
                  <a:pt x="29" y="486"/>
                  <a:pt x="29" y="88"/>
                  <a:pt x="29" y="59"/>
                </a:cubicBezTo>
                <a:cubicBezTo>
                  <a:pt x="265" y="221"/>
                  <a:pt x="265" y="221"/>
                  <a:pt x="265" y="221"/>
                </a:cubicBezTo>
                <a:cubicBezTo>
                  <a:pt x="265" y="221"/>
                  <a:pt x="265" y="88"/>
                  <a:pt x="265" y="59"/>
                </a:cubicBezTo>
                <a:cubicBezTo>
                  <a:pt x="589" y="280"/>
                  <a:pt x="589" y="280"/>
                  <a:pt x="589" y="280"/>
                </a:cubicBezTo>
                <a:lnTo>
                  <a:pt x="265" y="501"/>
                </a:ln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15" name="矩形 14"/>
          <p:cNvSpPr/>
          <p:nvPr/>
        </p:nvSpPr>
        <p:spPr>
          <a:xfrm>
            <a:off x="10891893" y="2607128"/>
            <a:ext cx="45719" cy="17843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7258063" y="2547258"/>
            <a:ext cx="3405710" cy="1639526"/>
            <a:chOff x="849089" y="4142852"/>
            <a:chExt cx="3405710" cy="1639526"/>
          </a:xfrm>
        </p:grpSpPr>
        <p:sp>
          <p:nvSpPr>
            <p:cNvPr id="17" name="文本框 16"/>
            <p:cNvSpPr txBox="1"/>
            <p:nvPr/>
          </p:nvSpPr>
          <p:spPr>
            <a:xfrm>
              <a:off x="1628020" y="4142852"/>
              <a:ext cx="2596242" cy="369332"/>
            </a:xfrm>
            <a:prstGeom prst="rect">
              <a:avLst/>
            </a:prstGeom>
            <a:noFill/>
          </p:spPr>
          <p:txBody>
            <a:bodyPr wrap="square" rtlCol="0">
              <a:spAutoFit/>
            </a:bodyPr>
            <a:lstStyle/>
            <a:p>
              <a:pPr algn="r"/>
              <a:r>
                <a:rPr lang="zh-CN" altLang="en-US" dirty="0">
                  <a:solidFill>
                    <a:schemeClr val="bg1"/>
                  </a:solidFill>
                </a:rPr>
                <a:t>请添加标题</a:t>
              </a:r>
              <a:endParaRPr lang="zh-CN" altLang="en-US" dirty="0">
                <a:solidFill>
                  <a:schemeClr val="bg1"/>
                </a:solidFill>
              </a:endParaRPr>
            </a:p>
          </p:txBody>
        </p:sp>
        <p:sp>
          <p:nvSpPr>
            <p:cNvPr id="18" name="文本框 17"/>
            <p:cNvSpPr txBox="1"/>
            <p:nvPr/>
          </p:nvSpPr>
          <p:spPr>
            <a:xfrm>
              <a:off x="849089" y="4552490"/>
              <a:ext cx="3405710" cy="1229888"/>
            </a:xfrm>
            <a:prstGeom prst="rect">
              <a:avLst/>
            </a:prstGeom>
            <a:noFill/>
          </p:spPr>
          <p:txBody>
            <a:bodyPr wrap="square" rtlCol="0">
              <a:spAutoFit/>
            </a:bodyPr>
            <a:lstStyle/>
            <a:p>
              <a:pPr algn="r">
                <a:lnSpc>
                  <a:spcPct val="125000"/>
                </a:lnSpc>
              </a:pPr>
              <a:r>
                <a:rPr lang="en-US" altLang="zh-CN" sz="1200" dirty="0">
                  <a:solidFill>
                    <a:schemeClr val="bg1"/>
                  </a:solidFill>
                </a:rPr>
                <a:t>You can click here to add what you want to add. And it is easy to change. You can click here to add what you want to add. And it is easy to change. You can click here to add what you want to add. And it is easy to change.</a:t>
              </a:r>
              <a:endParaRPr lang="zh-CN" altLang="en-US" sz="1200" dirty="0">
                <a:solidFill>
                  <a:schemeClr val="bg1"/>
                </a:solidFill>
              </a:endParaRPr>
            </a:p>
          </p:txBody>
        </p:sp>
      </p:grpSp>
      <p:sp>
        <p:nvSpPr>
          <p:cNvPr id="19" name="Freeform 74"/>
          <p:cNvSpPr>
            <a:spLocks noChangeArrowheads="1"/>
          </p:cNvSpPr>
          <p:nvPr/>
        </p:nvSpPr>
        <p:spPr bwMode="auto">
          <a:xfrm>
            <a:off x="9952001" y="4242098"/>
            <a:ext cx="173476" cy="163040"/>
          </a:xfrm>
          <a:custGeom>
            <a:avLst/>
            <a:gdLst>
              <a:gd name="T0" fmla="*/ 73 w 545"/>
              <a:gd name="T1" fmla="*/ 236 h 516"/>
              <a:gd name="T2" fmla="*/ 73 w 545"/>
              <a:gd name="T3" fmla="*/ 236 h 516"/>
              <a:gd name="T4" fmla="*/ 427 w 545"/>
              <a:gd name="T5" fmla="*/ 236 h 516"/>
              <a:gd name="T6" fmla="*/ 544 w 545"/>
              <a:gd name="T7" fmla="*/ 118 h 516"/>
              <a:gd name="T8" fmla="*/ 427 w 545"/>
              <a:gd name="T9" fmla="*/ 0 h 516"/>
              <a:gd name="T10" fmla="*/ 427 w 545"/>
              <a:gd name="T11" fmla="*/ 44 h 516"/>
              <a:gd name="T12" fmla="*/ 500 w 545"/>
              <a:gd name="T13" fmla="*/ 118 h 516"/>
              <a:gd name="T14" fmla="*/ 398 w 545"/>
              <a:gd name="T15" fmla="*/ 206 h 516"/>
              <a:gd name="T16" fmla="*/ 73 w 545"/>
              <a:gd name="T17" fmla="*/ 206 h 516"/>
              <a:gd name="T18" fmla="*/ 59 w 545"/>
              <a:gd name="T19" fmla="*/ 221 h 516"/>
              <a:gd name="T20" fmla="*/ 73 w 545"/>
              <a:gd name="T21" fmla="*/ 236 h 516"/>
              <a:gd name="T22" fmla="*/ 177 w 545"/>
              <a:gd name="T23" fmla="*/ 162 h 516"/>
              <a:gd name="T24" fmla="*/ 177 w 545"/>
              <a:gd name="T25" fmla="*/ 162 h 516"/>
              <a:gd name="T26" fmla="*/ 412 w 545"/>
              <a:gd name="T27" fmla="*/ 162 h 516"/>
              <a:gd name="T28" fmla="*/ 427 w 545"/>
              <a:gd name="T29" fmla="*/ 147 h 516"/>
              <a:gd name="T30" fmla="*/ 412 w 545"/>
              <a:gd name="T31" fmla="*/ 118 h 516"/>
              <a:gd name="T32" fmla="*/ 177 w 545"/>
              <a:gd name="T33" fmla="*/ 118 h 516"/>
              <a:gd name="T34" fmla="*/ 147 w 545"/>
              <a:gd name="T35" fmla="*/ 147 h 516"/>
              <a:gd name="T36" fmla="*/ 177 w 545"/>
              <a:gd name="T37" fmla="*/ 162 h 516"/>
              <a:gd name="T38" fmla="*/ 265 w 545"/>
              <a:gd name="T39" fmla="*/ 353 h 516"/>
              <a:gd name="T40" fmla="*/ 265 w 545"/>
              <a:gd name="T41" fmla="*/ 353 h 516"/>
              <a:gd name="T42" fmla="*/ 265 w 545"/>
              <a:gd name="T43" fmla="*/ 353 h 516"/>
              <a:gd name="T44" fmla="*/ 118 w 545"/>
              <a:gd name="T45" fmla="*/ 353 h 516"/>
              <a:gd name="T46" fmla="*/ 88 w 545"/>
              <a:gd name="T47" fmla="*/ 383 h 516"/>
              <a:gd name="T48" fmla="*/ 118 w 545"/>
              <a:gd name="T49" fmla="*/ 398 h 516"/>
              <a:gd name="T50" fmla="*/ 265 w 545"/>
              <a:gd name="T51" fmla="*/ 398 h 516"/>
              <a:gd name="T52" fmla="*/ 309 w 545"/>
              <a:gd name="T53" fmla="*/ 442 h 516"/>
              <a:gd name="T54" fmla="*/ 265 w 545"/>
              <a:gd name="T55" fmla="*/ 471 h 516"/>
              <a:gd name="T56" fmla="*/ 265 w 545"/>
              <a:gd name="T57" fmla="*/ 515 h 516"/>
              <a:gd name="T58" fmla="*/ 353 w 545"/>
              <a:gd name="T59" fmla="*/ 442 h 516"/>
              <a:gd name="T60" fmla="*/ 265 w 545"/>
              <a:gd name="T61" fmla="*/ 353 h 516"/>
              <a:gd name="T62" fmla="*/ 427 w 545"/>
              <a:gd name="T63" fmla="*/ 280 h 516"/>
              <a:gd name="T64" fmla="*/ 427 w 545"/>
              <a:gd name="T65" fmla="*/ 280 h 516"/>
              <a:gd name="T66" fmla="*/ 15 w 545"/>
              <a:gd name="T67" fmla="*/ 280 h 516"/>
              <a:gd name="T68" fmla="*/ 0 w 545"/>
              <a:gd name="T69" fmla="*/ 294 h 516"/>
              <a:gd name="T70" fmla="*/ 15 w 545"/>
              <a:gd name="T71" fmla="*/ 324 h 516"/>
              <a:gd name="T72" fmla="*/ 398 w 545"/>
              <a:gd name="T73" fmla="*/ 324 h 516"/>
              <a:gd name="T74" fmla="*/ 500 w 545"/>
              <a:gd name="T75" fmla="*/ 398 h 516"/>
              <a:gd name="T76" fmla="*/ 382 w 545"/>
              <a:gd name="T77" fmla="*/ 471 h 516"/>
              <a:gd name="T78" fmla="*/ 382 w 545"/>
              <a:gd name="T79" fmla="*/ 515 h 516"/>
              <a:gd name="T80" fmla="*/ 427 w 545"/>
              <a:gd name="T81" fmla="*/ 515 h 516"/>
              <a:gd name="T82" fmla="*/ 544 w 545"/>
              <a:gd name="T83" fmla="*/ 398 h 516"/>
              <a:gd name="T84" fmla="*/ 427 w 545"/>
              <a:gd name="T85" fmla="*/ 28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5" h="516">
                <a:moveTo>
                  <a:pt x="73" y="236"/>
                </a:moveTo>
                <a:lnTo>
                  <a:pt x="73" y="236"/>
                </a:lnTo>
                <a:cubicBezTo>
                  <a:pt x="427" y="236"/>
                  <a:pt x="427" y="236"/>
                  <a:pt x="427" y="236"/>
                </a:cubicBezTo>
                <a:cubicBezTo>
                  <a:pt x="486" y="236"/>
                  <a:pt x="544" y="192"/>
                  <a:pt x="544" y="118"/>
                </a:cubicBezTo>
                <a:cubicBezTo>
                  <a:pt x="544" y="59"/>
                  <a:pt x="486" y="0"/>
                  <a:pt x="427" y="0"/>
                </a:cubicBezTo>
                <a:cubicBezTo>
                  <a:pt x="427" y="44"/>
                  <a:pt x="427" y="44"/>
                  <a:pt x="427" y="44"/>
                </a:cubicBezTo>
                <a:cubicBezTo>
                  <a:pt x="486" y="59"/>
                  <a:pt x="500" y="74"/>
                  <a:pt x="500" y="118"/>
                </a:cubicBezTo>
                <a:cubicBezTo>
                  <a:pt x="500" y="162"/>
                  <a:pt x="456" y="206"/>
                  <a:pt x="398" y="206"/>
                </a:cubicBezTo>
                <a:cubicBezTo>
                  <a:pt x="73" y="206"/>
                  <a:pt x="73" y="206"/>
                  <a:pt x="73" y="206"/>
                </a:cubicBezTo>
                <a:cubicBezTo>
                  <a:pt x="59" y="206"/>
                  <a:pt x="59" y="206"/>
                  <a:pt x="59" y="221"/>
                </a:cubicBezTo>
                <a:cubicBezTo>
                  <a:pt x="59" y="236"/>
                  <a:pt x="59" y="236"/>
                  <a:pt x="73" y="236"/>
                </a:cubicBezTo>
                <a:close/>
                <a:moveTo>
                  <a:pt x="177" y="162"/>
                </a:moveTo>
                <a:lnTo>
                  <a:pt x="177" y="162"/>
                </a:lnTo>
                <a:cubicBezTo>
                  <a:pt x="412" y="162"/>
                  <a:pt x="412" y="162"/>
                  <a:pt x="412" y="162"/>
                </a:cubicBezTo>
                <a:lnTo>
                  <a:pt x="427" y="147"/>
                </a:lnTo>
                <a:cubicBezTo>
                  <a:pt x="427" y="133"/>
                  <a:pt x="412" y="118"/>
                  <a:pt x="412" y="118"/>
                </a:cubicBezTo>
                <a:cubicBezTo>
                  <a:pt x="177" y="118"/>
                  <a:pt x="177" y="118"/>
                  <a:pt x="177" y="118"/>
                </a:cubicBezTo>
                <a:cubicBezTo>
                  <a:pt x="162" y="118"/>
                  <a:pt x="147" y="133"/>
                  <a:pt x="147" y="147"/>
                </a:cubicBezTo>
                <a:cubicBezTo>
                  <a:pt x="147" y="147"/>
                  <a:pt x="162" y="162"/>
                  <a:pt x="177" y="162"/>
                </a:cubicBezTo>
                <a:close/>
                <a:moveTo>
                  <a:pt x="265" y="353"/>
                </a:moveTo>
                <a:lnTo>
                  <a:pt x="265" y="353"/>
                </a:lnTo>
                <a:lnTo>
                  <a:pt x="265" y="353"/>
                </a:lnTo>
                <a:cubicBezTo>
                  <a:pt x="118" y="353"/>
                  <a:pt x="118" y="353"/>
                  <a:pt x="118" y="353"/>
                </a:cubicBezTo>
                <a:cubicBezTo>
                  <a:pt x="103" y="353"/>
                  <a:pt x="88" y="368"/>
                  <a:pt x="88" y="383"/>
                </a:cubicBezTo>
                <a:cubicBezTo>
                  <a:pt x="88" y="383"/>
                  <a:pt x="103" y="398"/>
                  <a:pt x="118" y="398"/>
                </a:cubicBezTo>
                <a:cubicBezTo>
                  <a:pt x="265" y="398"/>
                  <a:pt x="265" y="398"/>
                  <a:pt x="265" y="398"/>
                </a:cubicBezTo>
                <a:cubicBezTo>
                  <a:pt x="294" y="398"/>
                  <a:pt x="309" y="412"/>
                  <a:pt x="309" y="442"/>
                </a:cubicBezTo>
                <a:cubicBezTo>
                  <a:pt x="309" y="457"/>
                  <a:pt x="294" y="471"/>
                  <a:pt x="265" y="471"/>
                </a:cubicBezTo>
                <a:cubicBezTo>
                  <a:pt x="265" y="515"/>
                  <a:pt x="265" y="515"/>
                  <a:pt x="265" y="515"/>
                </a:cubicBezTo>
                <a:cubicBezTo>
                  <a:pt x="309" y="515"/>
                  <a:pt x="353" y="486"/>
                  <a:pt x="353" y="442"/>
                </a:cubicBezTo>
                <a:cubicBezTo>
                  <a:pt x="353" y="398"/>
                  <a:pt x="309" y="353"/>
                  <a:pt x="265" y="353"/>
                </a:cubicBezTo>
                <a:close/>
                <a:moveTo>
                  <a:pt x="427" y="280"/>
                </a:moveTo>
                <a:lnTo>
                  <a:pt x="427" y="280"/>
                </a:lnTo>
                <a:cubicBezTo>
                  <a:pt x="15" y="280"/>
                  <a:pt x="15" y="280"/>
                  <a:pt x="15" y="280"/>
                </a:cubicBezTo>
                <a:cubicBezTo>
                  <a:pt x="0" y="280"/>
                  <a:pt x="0" y="294"/>
                  <a:pt x="0" y="294"/>
                </a:cubicBezTo>
                <a:cubicBezTo>
                  <a:pt x="0" y="310"/>
                  <a:pt x="0" y="324"/>
                  <a:pt x="15" y="324"/>
                </a:cubicBezTo>
                <a:cubicBezTo>
                  <a:pt x="398" y="324"/>
                  <a:pt x="398" y="324"/>
                  <a:pt x="398" y="324"/>
                </a:cubicBezTo>
                <a:cubicBezTo>
                  <a:pt x="456" y="324"/>
                  <a:pt x="500" y="353"/>
                  <a:pt x="500" y="398"/>
                </a:cubicBezTo>
                <a:cubicBezTo>
                  <a:pt x="500" y="442"/>
                  <a:pt x="471" y="471"/>
                  <a:pt x="382" y="471"/>
                </a:cubicBezTo>
                <a:cubicBezTo>
                  <a:pt x="382" y="471"/>
                  <a:pt x="382" y="486"/>
                  <a:pt x="382" y="515"/>
                </a:cubicBezTo>
                <a:cubicBezTo>
                  <a:pt x="427" y="515"/>
                  <a:pt x="427" y="515"/>
                  <a:pt x="427" y="515"/>
                </a:cubicBezTo>
                <a:cubicBezTo>
                  <a:pt x="486" y="515"/>
                  <a:pt x="544" y="457"/>
                  <a:pt x="544" y="398"/>
                </a:cubicBezTo>
                <a:cubicBezTo>
                  <a:pt x="544" y="339"/>
                  <a:pt x="486" y="280"/>
                  <a:pt x="427" y="280"/>
                </a:cubicBez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20" name="Freeform 97"/>
          <p:cNvSpPr>
            <a:spLocks noChangeArrowheads="1"/>
          </p:cNvSpPr>
          <p:nvPr/>
        </p:nvSpPr>
        <p:spPr bwMode="auto">
          <a:xfrm>
            <a:off x="9579192" y="4243845"/>
            <a:ext cx="150190" cy="159546"/>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21" name="Freeform 122"/>
          <p:cNvSpPr>
            <a:spLocks noChangeArrowheads="1"/>
          </p:cNvSpPr>
          <p:nvPr/>
        </p:nvSpPr>
        <p:spPr bwMode="auto">
          <a:xfrm flipH="1">
            <a:off x="10348095" y="4235110"/>
            <a:ext cx="201420" cy="177016"/>
          </a:xfrm>
          <a:custGeom>
            <a:avLst/>
            <a:gdLst>
              <a:gd name="T0" fmla="*/ 618 w 634"/>
              <a:gd name="T1" fmla="*/ 250 h 561"/>
              <a:gd name="T2" fmla="*/ 618 w 634"/>
              <a:gd name="T3" fmla="*/ 250 h 561"/>
              <a:gd name="T4" fmla="*/ 280 w 634"/>
              <a:gd name="T5" fmla="*/ 15 h 561"/>
              <a:gd name="T6" fmla="*/ 236 w 634"/>
              <a:gd name="T7" fmla="*/ 44 h 561"/>
              <a:gd name="T8" fmla="*/ 236 w 634"/>
              <a:gd name="T9" fmla="*/ 147 h 561"/>
              <a:gd name="T10" fmla="*/ 44 w 634"/>
              <a:gd name="T11" fmla="*/ 15 h 561"/>
              <a:gd name="T12" fmla="*/ 0 w 634"/>
              <a:gd name="T13" fmla="*/ 44 h 561"/>
              <a:gd name="T14" fmla="*/ 0 w 634"/>
              <a:gd name="T15" fmla="*/ 515 h 561"/>
              <a:gd name="T16" fmla="*/ 44 w 634"/>
              <a:gd name="T17" fmla="*/ 545 h 561"/>
              <a:gd name="T18" fmla="*/ 236 w 634"/>
              <a:gd name="T19" fmla="*/ 412 h 561"/>
              <a:gd name="T20" fmla="*/ 236 w 634"/>
              <a:gd name="T21" fmla="*/ 515 h 561"/>
              <a:gd name="T22" fmla="*/ 280 w 634"/>
              <a:gd name="T23" fmla="*/ 545 h 561"/>
              <a:gd name="T24" fmla="*/ 618 w 634"/>
              <a:gd name="T25" fmla="*/ 309 h 561"/>
              <a:gd name="T26" fmla="*/ 618 w 634"/>
              <a:gd name="T27" fmla="*/ 250 h 561"/>
              <a:gd name="T28" fmla="*/ 265 w 634"/>
              <a:gd name="T29" fmla="*/ 501 h 561"/>
              <a:gd name="T30" fmla="*/ 265 w 634"/>
              <a:gd name="T31" fmla="*/ 501 h 561"/>
              <a:gd name="T32" fmla="*/ 265 w 634"/>
              <a:gd name="T33" fmla="*/ 339 h 561"/>
              <a:gd name="T34" fmla="*/ 29 w 634"/>
              <a:gd name="T35" fmla="*/ 501 h 561"/>
              <a:gd name="T36" fmla="*/ 29 w 634"/>
              <a:gd name="T37" fmla="*/ 59 h 561"/>
              <a:gd name="T38" fmla="*/ 265 w 634"/>
              <a:gd name="T39" fmla="*/ 221 h 561"/>
              <a:gd name="T40" fmla="*/ 265 w 634"/>
              <a:gd name="T41" fmla="*/ 59 h 561"/>
              <a:gd name="T42" fmla="*/ 589 w 634"/>
              <a:gd name="T43" fmla="*/ 280 h 561"/>
              <a:gd name="T44" fmla="*/ 265 w 634"/>
              <a:gd name="T45" fmla="*/ 50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 h="561">
                <a:moveTo>
                  <a:pt x="618" y="250"/>
                </a:moveTo>
                <a:lnTo>
                  <a:pt x="618" y="250"/>
                </a:lnTo>
                <a:cubicBezTo>
                  <a:pt x="280" y="15"/>
                  <a:pt x="280" y="15"/>
                  <a:pt x="280" y="15"/>
                </a:cubicBezTo>
                <a:cubicBezTo>
                  <a:pt x="250" y="0"/>
                  <a:pt x="236" y="0"/>
                  <a:pt x="236" y="44"/>
                </a:cubicBezTo>
                <a:cubicBezTo>
                  <a:pt x="236" y="147"/>
                  <a:pt x="236" y="147"/>
                  <a:pt x="236" y="147"/>
                </a:cubicBezTo>
                <a:cubicBezTo>
                  <a:pt x="44" y="15"/>
                  <a:pt x="44" y="15"/>
                  <a:pt x="44" y="15"/>
                </a:cubicBezTo>
                <a:cubicBezTo>
                  <a:pt x="15" y="0"/>
                  <a:pt x="0" y="0"/>
                  <a:pt x="0" y="44"/>
                </a:cubicBezTo>
                <a:cubicBezTo>
                  <a:pt x="0" y="515"/>
                  <a:pt x="0" y="515"/>
                  <a:pt x="0" y="515"/>
                </a:cubicBezTo>
                <a:cubicBezTo>
                  <a:pt x="0" y="560"/>
                  <a:pt x="29" y="560"/>
                  <a:pt x="44" y="545"/>
                </a:cubicBezTo>
                <a:cubicBezTo>
                  <a:pt x="236" y="412"/>
                  <a:pt x="236" y="412"/>
                  <a:pt x="236" y="412"/>
                </a:cubicBezTo>
                <a:cubicBezTo>
                  <a:pt x="236" y="515"/>
                  <a:pt x="236" y="515"/>
                  <a:pt x="236" y="515"/>
                </a:cubicBezTo>
                <a:cubicBezTo>
                  <a:pt x="236" y="560"/>
                  <a:pt x="265" y="560"/>
                  <a:pt x="280" y="545"/>
                </a:cubicBezTo>
                <a:cubicBezTo>
                  <a:pt x="618" y="309"/>
                  <a:pt x="618" y="309"/>
                  <a:pt x="618" y="309"/>
                </a:cubicBezTo>
                <a:cubicBezTo>
                  <a:pt x="633" y="294"/>
                  <a:pt x="633" y="265"/>
                  <a:pt x="618" y="250"/>
                </a:cubicBezTo>
                <a:close/>
                <a:moveTo>
                  <a:pt x="265" y="501"/>
                </a:moveTo>
                <a:lnTo>
                  <a:pt x="265" y="501"/>
                </a:lnTo>
                <a:cubicBezTo>
                  <a:pt x="265" y="486"/>
                  <a:pt x="265" y="339"/>
                  <a:pt x="265" y="339"/>
                </a:cubicBezTo>
                <a:cubicBezTo>
                  <a:pt x="29" y="501"/>
                  <a:pt x="29" y="501"/>
                  <a:pt x="29" y="501"/>
                </a:cubicBezTo>
                <a:cubicBezTo>
                  <a:pt x="29" y="486"/>
                  <a:pt x="29" y="88"/>
                  <a:pt x="29" y="59"/>
                </a:cubicBezTo>
                <a:cubicBezTo>
                  <a:pt x="265" y="221"/>
                  <a:pt x="265" y="221"/>
                  <a:pt x="265" y="221"/>
                </a:cubicBezTo>
                <a:cubicBezTo>
                  <a:pt x="265" y="221"/>
                  <a:pt x="265" y="88"/>
                  <a:pt x="265" y="59"/>
                </a:cubicBezTo>
                <a:cubicBezTo>
                  <a:pt x="589" y="280"/>
                  <a:pt x="589" y="280"/>
                  <a:pt x="589" y="280"/>
                </a:cubicBezTo>
                <a:lnTo>
                  <a:pt x="265" y="501"/>
                </a:ln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Tree>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1000"/>
                                        <p:tgtEl>
                                          <p:spTgt spid="15"/>
                                        </p:tgtEl>
                                      </p:cBhvr>
                                    </p:animEffect>
                                  </p:childTnLst>
                                </p:cTn>
                              </p:par>
                              <p:par>
                                <p:cTn id="11" presetID="22" presetClass="entr" presetSubtype="8" fill="hold"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1250"/>
                                        <p:tgtEl>
                                          <p:spTgt spid="6"/>
                                        </p:tgtEl>
                                      </p:cBhvr>
                                    </p:animEffect>
                                  </p:childTnLst>
                                </p:cTn>
                              </p:par>
                              <p:par>
                                <p:cTn id="14" presetID="22" presetClass="entr" presetSubtype="2" fill="hold" nodeType="withEffect">
                                  <p:stCondLst>
                                    <p:cond delay="75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1250"/>
                                        <p:tgtEl>
                                          <p:spTgt spid="16"/>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750"/>
                                        <p:tgtEl>
                                          <p:spTgt spid="13"/>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750"/>
                                        <p:tgtEl>
                                          <p:spTgt spid="14"/>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750"/>
                                        <p:tgtEl>
                                          <p:spTgt spid="1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750"/>
                                        <p:tgtEl>
                                          <p:spTgt spid="20"/>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P spid="15"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29669" r="25603"/>
          <a:stretch>
            <a:fillRect/>
          </a:stretch>
        </p:blipFill>
        <p:spPr>
          <a:xfrm>
            <a:off x="4419600" y="1320800"/>
            <a:ext cx="3352800" cy="4216400"/>
          </a:xfrm>
          <a:prstGeom prst="rect">
            <a:avLst/>
          </a:prstGeom>
        </p:spPr>
      </p:pic>
      <p:sp>
        <p:nvSpPr>
          <p:cNvPr id="7" name="矩形 6"/>
          <p:cNvSpPr/>
          <p:nvPr/>
        </p:nvSpPr>
        <p:spPr>
          <a:xfrm>
            <a:off x="4419600" y="1320800"/>
            <a:ext cx="3352800" cy="4216400"/>
          </a:xfrm>
          <a:prstGeom prst="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7776098" y="2549978"/>
            <a:ext cx="45719" cy="17843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019520" y="2482851"/>
            <a:ext cx="3405712" cy="1668554"/>
            <a:chOff x="849087" y="4186394"/>
            <a:chExt cx="3405712" cy="1668554"/>
          </a:xfrm>
        </p:grpSpPr>
        <p:sp>
          <p:nvSpPr>
            <p:cNvPr id="14" name="文本框 13"/>
            <p:cNvSpPr txBox="1"/>
            <p:nvPr/>
          </p:nvSpPr>
          <p:spPr>
            <a:xfrm>
              <a:off x="849087" y="4186394"/>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15" name="文本框 14"/>
            <p:cNvSpPr txBox="1"/>
            <p:nvPr/>
          </p:nvSpPr>
          <p:spPr>
            <a:xfrm>
              <a:off x="849089" y="4625060"/>
              <a:ext cx="3405710" cy="1229888"/>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And it is easy to change. You can click here to add what you want to add. And it is easy to change.</a:t>
              </a:r>
              <a:endParaRPr lang="zh-CN" altLang="en-US" sz="1200" dirty="0">
                <a:solidFill>
                  <a:schemeClr val="bg1"/>
                </a:solidFill>
              </a:endParaRPr>
            </a:p>
          </p:txBody>
        </p:sp>
      </p:grpSp>
      <p:sp>
        <p:nvSpPr>
          <p:cNvPr id="16" name="Freeform 74"/>
          <p:cNvSpPr>
            <a:spLocks noChangeArrowheads="1"/>
          </p:cNvSpPr>
          <p:nvPr/>
        </p:nvSpPr>
        <p:spPr bwMode="auto">
          <a:xfrm>
            <a:off x="8514580" y="4187669"/>
            <a:ext cx="173476" cy="163040"/>
          </a:xfrm>
          <a:custGeom>
            <a:avLst/>
            <a:gdLst>
              <a:gd name="T0" fmla="*/ 73 w 545"/>
              <a:gd name="T1" fmla="*/ 236 h 516"/>
              <a:gd name="T2" fmla="*/ 73 w 545"/>
              <a:gd name="T3" fmla="*/ 236 h 516"/>
              <a:gd name="T4" fmla="*/ 427 w 545"/>
              <a:gd name="T5" fmla="*/ 236 h 516"/>
              <a:gd name="T6" fmla="*/ 544 w 545"/>
              <a:gd name="T7" fmla="*/ 118 h 516"/>
              <a:gd name="T8" fmla="*/ 427 w 545"/>
              <a:gd name="T9" fmla="*/ 0 h 516"/>
              <a:gd name="T10" fmla="*/ 427 w 545"/>
              <a:gd name="T11" fmla="*/ 44 h 516"/>
              <a:gd name="T12" fmla="*/ 500 w 545"/>
              <a:gd name="T13" fmla="*/ 118 h 516"/>
              <a:gd name="T14" fmla="*/ 398 w 545"/>
              <a:gd name="T15" fmla="*/ 206 h 516"/>
              <a:gd name="T16" fmla="*/ 73 w 545"/>
              <a:gd name="T17" fmla="*/ 206 h 516"/>
              <a:gd name="T18" fmla="*/ 59 w 545"/>
              <a:gd name="T19" fmla="*/ 221 h 516"/>
              <a:gd name="T20" fmla="*/ 73 w 545"/>
              <a:gd name="T21" fmla="*/ 236 h 516"/>
              <a:gd name="T22" fmla="*/ 177 w 545"/>
              <a:gd name="T23" fmla="*/ 162 h 516"/>
              <a:gd name="T24" fmla="*/ 177 w 545"/>
              <a:gd name="T25" fmla="*/ 162 h 516"/>
              <a:gd name="T26" fmla="*/ 412 w 545"/>
              <a:gd name="T27" fmla="*/ 162 h 516"/>
              <a:gd name="T28" fmla="*/ 427 w 545"/>
              <a:gd name="T29" fmla="*/ 147 h 516"/>
              <a:gd name="T30" fmla="*/ 412 w 545"/>
              <a:gd name="T31" fmla="*/ 118 h 516"/>
              <a:gd name="T32" fmla="*/ 177 w 545"/>
              <a:gd name="T33" fmla="*/ 118 h 516"/>
              <a:gd name="T34" fmla="*/ 147 w 545"/>
              <a:gd name="T35" fmla="*/ 147 h 516"/>
              <a:gd name="T36" fmla="*/ 177 w 545"/>
              <a:gd name="T37" fmla="*/ 162 h 516"/>
              <a:gd name="T38" fmla="*/ 265 w 545"/>
              <a:gd name="T39" fmla="*/ 353 h 516"/>
              <a:gd name="T40" fmla="*/ 265 w 545"/>
              <a:gd name="T41" fmla="*/ 353 h 516"/>
              <a:gd name="T42" fmla="*/ 265 w 545"/>
              <a:gd name="T43" fmla="*/ 353 h 516"/>
              <a:gd name="T44" fmla="*/ 118 w 545"/>
              <a:gd name="T45" fmla="*/ 353 h 516"/>
              <a:gd name="T46" fmla="*/ 88 w 545"/>
              <a:gd name="T47" fmla="*/ 383 h 516"/>
              <a:gd name="T48" fmla="*/ 118 w 545"/>
              <a:gd name="T49" fmla="*/ 398 h 516"/>
              <a:gd name="T50" fmla="*/ 265 w 545"/>
              <a:gd name="T51" fmla="*/ 398 h 516"/>
              <a:gd name="T52" fmla="*/ 309 w 545"/>
              <a:gd name="T53" fmla="*/ 442 h 516"/>
              <a:gd name="T54" fmla="*/ 265 w 545"/>
              <a:gd name="T55" fmla="*/ 471 h 516"/>
              <a:gd name="T56" fmla="*/ 265 w 545"/>
              <a:gd name="T57" fmla="*/ 515 h 516"/>
              <a:gd name="T58" fmla="*/ 353 w 545"/>
              <a:gd name="T59" fmla="*/ 442 h 516"/>
              <a:gd name="T60" fmla="*/ 265 w 545"/>
              <a:gd name="T61" fmla="*/ 353 h 516"/>
              <a:gd name="T62" fmla="*/ 427 w 545"/>
              <a:gd name="T63" fmla="*/ 280 h 516"/>
              <a:gd name="T64" fmla="*/ 427 w 545"/>
              <a:gd name="T65" fmla="*/ 280 h 516"/>
              <a:gd name="T66" fmla="*/ 15 w 545"/>
              <a:gd name="T67" fmla="*/ 280 h 516"/>
              <a:gd name="T68" fmla="*/ 0 w 545"/>
              <a:gd name="T69" fmla="*/ 294 h 516"/>
              <a:gd name="T70" fmla="*/ 15 w 545"/>
              <a:gd name="T71" fmla="*/ 324 h 516"/>
              <a:gd name="T72" fmla="*/ 398 w 545"/>
              <a:gd name="T73" fmla="*/ 324 h 516"/>
              <a:gd name="T74" fmla="*/ 500 w 545"/>
              <a:gd name="T75" fmla="*/ 398 h 516"/>
              <a:gd name="T76" fmla="*/ 382 w 545"/>
              <a:gd name="T77" fmla="*/ 471 h 516"/>
              <a:gd name="T78" fmla="*/ 382 w 545"/>
              <a:gd name="T79" fmla="*/ 515 h 516"/>
              <a:gd name="T80" fmla="*/ 427 w 545"/>
              <a:gd name="T81" fmla="*/ 515 h 516"/>
              <a:gd name="T82" fmla="*/ 544 w 545"/>
              <a:gd name="T83" fmla="*/ 398 h 516"/>
              <a:gd name="T84" fmla="*/ 427 w 545"/>
              <a:gd name="T85" fmla="*/ 28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5" h="516">
                <a:moveTo>
                  <a:pt x="73" y="236"/>
                </a:moveTo>
                <a:lnTo>
                  <a:pt x="73" y="236"/>
                </a:lnTo>
                <a:cubicBezTo>
                  <a:pt x="427" y="236"/>
                  <a:pt x="427" y="236"/>
                  <a:pt x="427" y="236"/>
                </a:cubicBezTo>
                <a:cubicBezTo>
                  <a:pt x="486" y="236"/>
                  <a:pt x="544" y="192"/>
                  <a:pt x="544" y="118"/>
                </a:cubicBezTo>
                <a:cubicBezTo>
                  <a:pt x="544" y="59"/>
                  <a:pt x="486" y="0"/>
                  <a:pt x="427" y="0"/>
                </a:cubicBezTo>
                <a:cubicBezTo>
                  <a:pt x="427" y="44"/>
                  <a:pt x="427" y="44"/>
                  <a:pt x="427" y="44"/>
                </a:cubicBezTo>
                <a:cubicBezTo>
                  <a:pt x="486" y="59"/>
                  <a:pt x="500" y="74"/>
                  <a:pt x="500" y="118"/>
                </a:cubicBezTo>
                <a:cubicBezTo>
                  <a:pt x="500" y="162"/>
                  <a:pt x="456" y="206"/>
                  <a:pt x="398" y="206"/>
                </a:cubicBezTo>
                <a:cubicBezTo>
                  <a:pt x="73" y="206"/>
                  <a:pt x="73" y="206"/>
                  <a:pt x="73" y="206"/>
                </a:cubicBezTo>
                <a:cubicBezTo>
                  <a:pt x="59" y="206"/>
                  <a:pt x="59" y="206"/>
                  <a:pt x="59" y="221"/>
                </a:cubicBezTo>
                <a:cubicBezTo>
                  <a:pt x="59" y="236"/>
                  <a:pt x="59" y="236"/>
                  <a:pt x="73" y="236"/>
                </a:cubicBezTo>
                <a:close/>
                <a:moveTo>
                  <a:pt x="177" y="162"/>
                </a:moveTo>
                <a:lnTo>
                  <a:pt x="177" y="162"/>
                </a:lnTo>
                <a:cubicBezTo>
                  <a:pt x="412" y="162"/>
                  <a:pt x="412" y="162"/>
                  <a:pt x="412" y="162"/>
                </a:cubicBezTo>
                <a:lnTo>
                  <a:pt x="427" y="147"/>
                </a:lnTo>
                <a:cubicBezTo>
                  <a:pt x="427" y="133"/>
                  <a:pt x="412" y="118"/>
                  <a:pt x="412" y="118"/>
                </a:cubicBezTo>
                <a:cubicBezTo>
                  <a:pt x="177" y="118"/>
                  <a:pt x="177" y="118"/>
                  <a:pt x="177" y="118"/>
                </a:cubicBezTo>
                <a:cubicBezTo>
                  <a:pt x="162" y="118"/>
                  <a:pt x="147" y="133"/>
                  <a:pt x="147" y="147"/>
                </a:cubicBezTo>
                <a:cubicBezTo>
                  <a:pt x="147" y="147"/>
                  <a:pt x="162" y="162"/>
                  <a:pt x="177" y="162"/>
                </a:cubicBezTo>
                <a:close/>
                <a:moveTo>
                  <a:pt x="265" y="353"/>
                </a:moveTo>
                <a:lnTo>
                  <a:pt x="265" y="353"/>
                </a:lnTo>
                <a:lnTo>
                  <a:pt x="265" y="353"/>
                </a:lnTo>
                <a:cubicBezTo>
                  <a:pt x="118" y="353"/>
                  <a:pt x="118" y="353"/>
                  <a:pt x="118" y="353"/>
                </a:cubicBezTo>
                <a:cubicBezTo>
                  <a:pt x="103" y="353"/>
                  <a:pt x="88" y="368"/>
                  <a:pt x="88" y="383"/>
                </a:cubicBezTo>
                <a:cubicBezTo>
                  <a:pt x="88" y="383"/>
                  <a:pt x="103" y="398"/>
                  <a:pt x="118" y="398"/>
                </a:cubicBezTo>
                <a:cubicBezTo>
                  <a:pt x="265" y="398"/>
                  <a:pt x="265" y="398"/>
                  <a:pt x="265" y="398"/>
                </a:cubicBezTo>
                <a:cubicBezTo>
                  <a:pt x="294" y="398"/>
                  <a:pt x="309" y="412"/>
                  <a:pt x="309" y="442"/>
                </a:cubicBezTo>
                <a:cubicBezTo>
                  <a:pt x="309" y="457"/>
                  <a:pt x="294" y="471"/>
                  <a:pt x="265" y="471"/>
                </a:cubicBezTo>
                <a:cubicBezTo>
                  <a:pt x="265" y="515"/>
                  <a:pt x="265" y="515"/>
                  <a:pt x="265" y="515"/>
                </a:cubicBezTo>
                <a:cubicBezTo>
                  <a:pt x="309" y="515"/>
                  <a:pt x="353" y="486"/>
                  <a:pt x="353" y="442"/>
                </a:cubicBezTo>
                <a:cubicBezTo>
                  <a:pt x="353" y="398"/>
                  <a:pt x="309" y="353"/>
                  <a:pt x="265" y="353"/>
                </a:cubicBezTo>
                <a:close/>
                <a:moveTo>
                  <a:pt x="427" y="280"/>
                </a:moveTo>
                <a:lnTo>
                  <a:pt x="427" y="280"/>
                </a:lnTo>
                <a:cubicBezTo>
                  <a:pt x="15" y="280"/>
                  <a:pt x="15" y="280"/>
                  <a:pt x="15" y="280"/>
                </a:cubicBezTo>
                <a:cubicBezTo>
                  <a:pt x="0" y="280"/>
                  <a:pt x="0" y="294"/>
                  <a:pt x="0" y="294"/>
                </a:cubicBezTo>
                <a:cubicBezTo>
                  <a:pt x="0" y="310"/>
                  <a:pt x="0" y="324"/>
                  <a:pt x="15" y="324"/>
                </a:cubicBezTo>
                <a:cubicBezTo>
                  <a:pt x="398" y="324"/>
                  <a:pt x="398" y="324"/>
                  <a:pt x="398" y="324"/>
                </a:cubicBezTo>
                <a:cubicBezTo>
                  <a:pt x="456" y="324"/>
                  <a:pt x="500" y="353"/>
                  <a:pt x="500" y="398"/>
                </a:cubicBezTo>
                <a:cubicBezTo>
                  <a:pt x="500" y="442"/>
                  <a:pt x="471" y="471"/>
                  <a:pt x="382" y="471"/>
                </a:cubicBezTo>
                <a:cubicBezTo>
                  <a:pt x="382" y="471"/>
                  <a:pt x="382" y="486"/>
                  <a:pt x="382" y="515"/>
                </a:cubicBezTo>
                <a:cubicBezTo>
                  <a:pt x="427" y="515"/>
                  <a:pt x="427" y="515"/>
                  <a:pt x="427" y="515"/>
                </a:cubicBezTo>
                <a:cubicBezTo>
                  <a:pt x="486" y="515"/>
                  <a:pt x="544" y="457"/>
                  <a:pt x="544" y="398"/>
                </a:cubicBezTo>
                <a:cubicBezTo>
                  <a:pt x="544" y="339"/>
                  <a:pt x="486" y="280"/>
                  <a:pt x="427" y="280"/>
                </a:cubicBez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17" name="Freeform 97"/>
          <p:cNvSpPr>
            <a:spLocks noChangeArrowheads="1"/>
          </p:cNvSpPr>
          <p:nvPr/>
        </p:nvSpPr>
        <p:spPr bwMode="auto">
          <a:xfrm>
            <a:off x="8141771" y="4189416"/>
            <a:ext cx="150190" cy="159546"/>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18" name="Freeform 122"/>
          <p:cNvSpPr>
            <a:spLocks noChangeArrowheads="1"/>
          </p:cNvSpPr>
          <p:nvPr/>
        </p:nvSpPr>
        <p:spPr bwMode="auto">
          <a:xfrm>
            <a:off x="8910674" y="4180681"/>
            <a:ext cx="201420" cy="177016"/>
          </a:xfrm>
          <a:custGeom>
            <a:avLst/>
            <a:gdLst>
              <a:gd name="T0" fmla="*/ 618 w 634"/>
              <a:gd name="T1" fmla="*/ 250 h 561"/>
              <a:gd name="T2" fmla="*/ 618 w 634"/>
              <a:gd name="T3" fmla="*/ 250 h 561"/>
              <a:gd name="T4" fmla="*/ 280 w 634"/>
              <a:gd name="T5" fmla="*/ 15 h 561"/>
              <a:gd name="T6" fmla="*/ 236 w 634"/>
              <a:gd name="T7" fmla="*/ 44 h 561"/>
              <a:gd name="T8" fmla="*/ 236 w 634"/>
              <a:gd name="T9" fmla="*/ 147 h 561"/>
              <a:gd name="T10" fmla="*/ 44 w 634"/>
              <a:gd name="T11" fmla="*/ 15 h 561"/>
              <a:gd name="T12" fmla="*/ 0 w 634"/>
              <a:gd name="T13" fmla="*/ 44 h 561"/>
              <a:gd name="T14" fmla="*/ 0 w 634"/>
              <a:gd name="T15" fmla="*/ 515 h 561"/>
              <a:gd name="T16" fmla="*/ 44 w 634"/>
              <a:gd name="T17" fmla="*/ 545 h 561"/>
              <a:gd name="T18" fmla="*/ 236 w 634"/>
              <a:gd name="T19" fmla="*/ 412 h 561"/>
              <a:gd name="T20" fmla="*/ 236 w 634"/>
              <a:gd name="T21" fmla="*/ 515 h 561"/>
              <a:gd name="T22" fmla="*/ 280 w 634"/>
              <a:gd name="T23" fmla="*/ 545 h 561"/>
              <a:gd name="T24" fmla="*/ 618 w 634"/>
              <a:gd name="T25" fmla="*/ 309 h 561"/>
              <a:gd name="T26" fmla="*/ 618 w 634"/>
              <a:gd name="T27" fmla="*/ 250 h 561"/>
              <a:gd name="T28" fmla="*/ 265 w 634"/>
              <a:gd name="T29" fmla="*/ 501 h 561"/>
              <a:gd name="T30" fmla="*/ 265 w 634"/>
              <a:gd name="T31" fmla="*/ 501 h 561"/>
              <a:gd name="T32" fmla="*/ 265 w 634"/>
              <a:gd name="T33" fmla="*/ 339 h 561"/>
              <a:gd name="T34" fmla="*/ 29 w 634"/>
              <a:gd name="T35" fmla="*/ 501 h 561"/>
              <a:gd name="T36" fmla="*/ 29 w 634"/>
              <a:gd name="T37" fmla="*/ 59 h 561"/>
              <a:gd name="T38" fmla="*/ 265 w 634"/>
              <a:gd name="T39" fmla="*/ 221 h 561"/>
              <a:gd name="T40" fmla="*/ 265 w 634"/>
              <a:gd name="T41" fmla="*/ 59 h 561"/>
              <a:gd name="T42" fmla="*/ 589 w 634"/>
              <a:gd name="T43" fmla="*/ 280 h 561"/>
              <a:gd name="T44" fmla="*/ 265 w 634"/>
              <a:gd name="T45" fmla="*/ 50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 h="561">
                <a:moveTo>
                  <a:pt x="618" y="250"/>
                </a:moveTo>
                <a:lnTo>
                  <a:pt x="618" y="250"/>
                </a:lnTo>
                <a:cubicBezTo>
                  <a:pt x="280" y="15"/>
                  <a:pt x="280" y="15"/>
                  <a:pt x="280" y="15"/>
                </a:cubicBezTo>
                <a:cubicBezTo>
                  <a:pt x="250" y="0"/>
                  <a:pt x="236" y="0"/>
                  <a:pt x="236" y="44"/>
                </a:cubicBezTo>
                <a:cubicBezTo>
                  <a:pt x="236" y="147"/>
                  <a:pt x="236" y="147"/>
                  <a:pt x="236" y="147"/>
                </a:cubicBezTo>
                <a:cubicBezTo>
                  <a:pt x="44" y="15"/>
                  <a:pt x="44" y="15"/>
                  <a:pt x="44" y="15"/>
                </a:cubicBezTo>
                <a:cubicBezTo>
                  <a:pt x="15" y="0"/>
                  <a:pt x="0" y="0"/>
                  <a:pt x="0" y="44"/>
                </a:cubicBezTo>
                <a:cubicBezTo>
                  <a:pt x="0" y="515"/>
                  <a:pt x="0" y="515"/>
                  <a:pt x="0" y="515"/>
                </a:cubicBezTo>
                <a:cubicBezTo>
                  <a:pt x="0" y="560"/>
                  <a:pt x="29" y="560"/>
                  <a:pt x="44" y="545"/>
                </a:cubicBezTo>
                <a:cubicBezTo>
                  <a:pt x="236" y="412"/>
                  <a:pt x="236" y="412"/>
                  <a:pt x="236" y="412"/>
                </a:cubicBezTo>
                <a:cubicBezTo>
                  <a:pt x="236" y="515"/>
                  <a:pt x="236" y="515"/>
                  <a:pt x="236" y="515"/>
                </a:cubicBezTo>
                <a:cubicBezTo>
                  <a:pt x="236" y="560"/>
                  <a:pt x="265" y="560"/>
                  <a:pt x="280" y="545"/>
                </a:cubicBezTo>
                <a:cubicBezTo>
                  <a:pt x="618" y="309"/>
                  <a:pt x="618" y="309"/>
                  <a:pt x="618" y="309"/>
                </a:cubicBezTo>
                <a:cubicBezTo>
                  <a:pt x="633" y="294"/>
                  <a:pt x="633" y="265"/>
                  <a:pt x="618" y="250"/>
                </a:cubicBezTo>
                <a:close/>
                <a:moveTo>
                  <a:pt x="265" y="501"/>
                </a:moveTo>
                <a:lnTo>
                  <a:pt x="265" y="501"/>
                </a:lnTo>
                <a:cubicBezTo>
                  <a:pt x="265" y="486"/>
                  <a:pt x="265" y="339"/>
                  <a:pt x="265" y="339"/>
                </a:cubicBezTo>
                <a:cubicBezTo>
                  <a:pt x="29" y="501"/>
                  <a:pt x="29" y="501"/>
                  <a:pt x="29" y="501"/>
                </a:cubicBezTo>
                <a:cubicBezTo>
                  <a:pt x="29" y="486"/>
                  <a:pt x="29" y="88"/>
                  <a:pt x="29" y="59"/>
                </a:cubicBezTo>
                <a:cubicBezTo>
                  <a:pt x="265" y="221"/>
                  <a:pt x="265" y="221"/>
                  <a:pt x="265" y="221"/>
                </a:cubicBezTo>
                <a:cubicBezTo>
                  <a:pt x="265" y="221"/>
                  <a:pt x="265" y="88"/>
                  <a:pt x="265" y="59"/>
                </a:cubicBezTo>
                <a:cubicBezTo>
                  <a:pt x="589" y="280"/>
                  <a:pt x="589" y="280"/>
                  <a:pt x="589" y="280"/>
                </a:cubicBezTo>
                <a:lnTo>
                  <a:pt x="265" y="501"/>
                </a:ln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19" name="矩形 18"/>
          <p:cNvSpPr/>
          <p:nvPr/>
        </p:nvSpPr>
        <p:spPr>
          <a:xfrm>
            <a:off x="4373881" y="2607128"/>
            <a:ext cx="45719" cy="17843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40051" y="2540001"/>
            <a:ext cx="3405710" cy="1661297"/>
            <a:chOff x="849089" y="4186394"/>
            <a:chExt cx="3405710" cy="1661297"/>
          </a:xfrm>
        </p:grpSpPr>
        <p:sp>
          <p:nvSpPr>
            <p:cNvPr id="21" name="文本框 20"/>
            <p:cNvSpPr txBox="1"/>
            <p:nvPr/>
          </p:nvSpPr>
          <p:spPr>
            <a:xfrm>
              <a:off x="1628020" y="4186394"/>
              <a:ext cx="2596242" cy="369332"/>
            </a:xfrm>
            <a:prstGeom prst="rect">
              <a:avLst/>
            </a:prstGeom>
            <a:noFill/>
          </p:spPr>
          <p:txBody>
            <a:bodyPr wrap="square" rtlCol="0">
              <a:spAutoFit/>
            </a:bodyPr>
            <a:lstStyle/>
            <a:p>
              <a:pPr algn="r"/>
              <a:r>
                <a:rPr lang="zh-CN" altLang="en-US" dirty="0">
                  <a:solidFill>
                    <a:schemeClr val="bg1"/>
                  </a:solidFill>
                </a:rPr>
                <a:t>请添加标题</a:t>
              </a:r>
              <a:endParaRPr lang="zh-CN" altLang="en-US" dirty="0">
                <a:solidFill>
                  <a:schemeClr val="bg1"/>
                </a:solidFill>
              </a:endParaRPr>
            </a:p>
          </p:txBody>
        </p:sp>
        <p:sp>
          <p:nvSpPr>
            <p:cNvPr id="22" name="文本框 21"/>
            <p:cNvSpPr txBox="1"/>
            <p:nvPr/>
          </p:nvSpPr>
          <p:spPr>
            <a:xfrm>
              <a:off x="849089" y="4617803"/>
              <a:ext cx="3405710" cy="1229888"/>
            </a:xfrm>
            <a:prstGeom prst="rect">
              <a:avLst/>
            </a:prstGeom>
            <a:noFill/>
          </p:spPr>
          <p:txBody>
            <a:bodyPr wrap="square" rtlCol="0">
              <a:spAutoFit/>
            </a:bodyPr>
            <a:lstStyle/>
            <a:p>
              <a:pPr algn="r">
                <a:lnSpc>
                  <a:spcPct val="125000"/>
                </a:lnSpc>
              </a:pPr>
              <a:r>
                <a:rPr lang="en-US" altLang="zh-CN" sz="1200" dirty="0">
                  <a:solidFill>
                    <a:schemeClr val="bg1"/>
                  </a:solidFill>
                </a:rPr>
                <a:t>You can click here to add what you want to add. And it is easy to change. You can click here to add what you want to add. And it is easy to change. You can click here to add what you want to add. And it is easy to change.</a:t>
              </a:r>
              <a:endParaRPr lang="zh-CN" altLang="en-US" sz="1200" dirty="0">
                <a:solidFill>
                  <a:schemeClr val="bg1"/>
                </a:solidFill>
              </a:endParaRPr>
            </a:p>
          </p:txBody>
        </p:sp>
      </p:grpSp>
      <p:sp>
        <p:nvSpPr>
          <p:cNvPr id="23" name="Freeform 74"/>
          <p:cNvSpPr>
            <a:spLocks noChangeArrowheads="1"/>
          </p:cNvSpPr>
          <p:nvPr/>
        </p:nvSpPr>
        <p:spPr bwMode="auto">
          <a:xfrm>
            <a:off x="3433989" y="4256914"/>
            <a:ext cx="173476" cy="163040"/>
          </a:xfrm>
          <a:custGeom>
            <a:avLst/>
            <a:gdLst>
              <a:gd name="T0" fmla="*/ 73 w 545"/>
              <a:gd name="T1" fmla="*/ 236 h 516"/>
              <a:gd name="T2" fmla="*/ 73 w 545"/>
              <a:gd name="T3" fmla="*/ 236 h 516"/>
              <a:gd name="T4" fmla="*/ 427 w 545"/>
              <a:gd name="T5" fmla="*/ 236 h 516"/>
              <a:gd name="T6" fmla="*/ 544 w 545"/>
              <a:gd name="T7" fmla="*/ 118 h 516"/>
              <a:gd name="T8" fmla="*/ 427 w 545"/>
              <a:gd name="T9" fmla="*/ 0 h 516"/>
              <a:gd name="T10" fmla="*/ 427 w 545"/>
              <a:gd name="T11" fmla="*/ 44 h 516"/>
              <a:gd name="T12" fmla="*/ 500 w 545"/>
              <a:gd name="T13" fmla="*/ 118 h 516"/>
              <a:gd name="T14" fmla="*/ 398 w 545"/>
              <a:gd name="T15" fmla="*/ 206 h 516"/>
              <a:gd name="T16" fmla="*/ 73 w 545"/>
              <a:gd name="T17" fmla="*/ 206 h 516"/>
              <a:gd name="T18" fmla="*/ 59 w 545"/>
              <a:gd name="T19" fmla="*/ 221 h 516"/>
              <a:gd name="T20" fmla="*/ 73 w 545"/>
              <a:gd name="T21" fmla="*/ 236 h 516"/>
              <a:gd name="T22" fmla="*/ 177 w 545"/>
              <a:gd name="T23" fmla="*/ 162 h 516"/>
              <a:gd name="T24" fmla="*/ 177 w 545"/>
              <a:gd name="T25" fmla="*/ 162 h 516"/>
              <a:gd name="T26" fmla="*/ 412 w 545"/>
              <a:gd name="T27" fmla="*/ 162 h 516"/>
              <a:gd name="T28" fmla="*/ 427 w 545"/>
              <a:gd name="T29" fmla="*/ 147 h 516"/>
              <a:gd name="T30" fmla="*/ 412 w 545"/>
              <a:gd name="T31" fmla="*/ 118 h 516"/>
              <a:gd name="T32" fmla="*/ 177 w 545"/>
              <a:gd name="T33" fmla="*/ 118 h 516"/>
              <a:gd name="T34" fmla="*/ 147 w 545"/>
              <a:gd name="T35" fmla="*/ 147 h 516"/>
              <a:gd name="T36" fmla="*/ 177 w 545"/>
              <a:gd name="T37" fmla="*/ 162 h 516"/>
              <a:gd name="T38" fmla="*/ 265 w 545"/>
              <a:gd name="T39" fmla="*/ 353 h 516"/>
              <a:gd name="T40" fmla="*/ 265 w 545"/>
              <a:gd name="T41" fmla="*/ 353 h 516"/>
              <a:gd name="T42" fmla="*/ 265 w 545"/>
              <a:gd name="T43" fmla="*/ 353 h 516"/>
              <a:gd name="T44" fmla="*/ 118 w 545"/>
              <a:gd name="T45" fmla="*/ 353 h 516"/>
              <a:gd name="T46" fmla="*/ 88 w 545"/>
              <a:gd name="T47" fmla="*/ 383 h 516"/>
              <a:gd name="T48" fmla="*/ 118 w 545"/>
              <a:gd name="T49" fmla="*/ 398 h 516"/>
              <a:gd name="T50" fmla="*/ 265 w 545"/>
              <a:gd name="T51" fmla="*/ 398 h 516"/>
              <a:gd name="T52" fmla="*/ 309 w 545"/>
              <a:gd name="T53" fmla="*/ 442 h 516"/>
              <a:gd name="T54" fmla="*/ 265 w 545"/>
              <a:gd name="T55" fmla="*/ 471 h 516"/>
              <a:gd name="T56" fmla="*/ 265 w 545"/>
              <a:gd name="T57" fmla="*/ 515 h 516"/>
              <a:gd name="T58" fmla="*/ 353 w 545"/>
              <a:gd name="T59" fmla="*/ 442 h 516"/>
              <a:gd name="T60" fmla="*/ 265 w 545"/>
              <a:gd name="T61" fmla="*/ 353 h 516"/>
              <a:gd name="T62" fmla="*/ 427 w 545"/>
              <a:gd name="T63" fmla="*/ 280 h 516"/>
              <a:gd name="T64" fmla="*/ 427 w 545"/>
              <a:gd name="T65" fmla="*/ 280 h 516"/>
              <a:gd name="T66" fmla="*/ 15 w 545"/>
              <a:gd name="T67" fmla="*/ 280 h 516"/>
              <a:gd name="T68" fmla="*/ 0 w 545"/>
              <a:gd name="T69" fmla="*/ 294 h 516"/>
              <a:gd name="T70" fmla="*/ 15 w 545"/>
              <a:gd name="T71" fmla="*/ 324 h 516"/>
              <a:gd name="T72" fmla="*/ 398 w 545"/>
              <a:gd name="T73" fmla="*/ 324 h 516"/>
              <a:gd name="T74" fmla="*/ 500 w 545"/>
              <a:gd name="T75" fmla="*/ 398 h 516"/>
              <a:gd name="T76" fmla="*/ 382 w 545"/>
              <a:gd name="T77" fmla="*/ 471 h 516"/>
              <a:gd name="T78" fmla="*/ 382 w 545"/>
              <a:gd name="T79" fmla="*/ 515 h 516"/>
              <a:gd name="T80" fmla="*/ 427 w 545"/>
              <a:gd name="T81" fmla="*/ 515 h 516"/>
              <a:gd name="T82" fmla="*/ 544 w 545"/>
              <a:gd name="T83" fmla="*/ 398 h 516"/>
              <a:gd name="T84" fmla="*/ 427 w 545"/>
              <a:gd name="T85" fmla="*/ 28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5" h="516">
                <a:moveTo>
                  <a:pt x="73" y="236"/>
                </a:moveTo>
                <a:lnTo>
                  <a:pt x="73" y="236"/>
                </a:lnTo>
                <a:cubicBezTo>
                  <a:pt x="427" y="236"/>
                  <a:pt x="427" y="236"/>
                  <a:pt x="427" y="236"/>
                </a:cubicBezTo>
                <a:cubicBezTo>
                  <a:pt x="486" y="236"/>
                  <a:pt x="544" y="192"/>
                  <a:pt x="544" y="118"/>
                </a:cubicBezTo>
                <a:cubicBezTo>
                  <a:pt x="544" y="59"/>
                  <a:pt x="486" y="0"/>
                  <a:pt x="427" y="0"/>
                </a:cubicBezTo>
                <a:cubicBezTo>
                  <a:pt x="427" y="44"/>
                  <a:pt x="427" y="44"/>
                  <a:pt x="427" y="44"/>
                </a:cubicBezTo>
                <a:cubicBezTo>
                  <a:pt x="486" y="59"/>
                  <a:pt x="500" y="74"/>
                  <a:pt x="500" y="118"/>
                </a:cubicBezTo>
                <a:cubicBezTo>
                  <a:pt x="500" y="162"/>
                  <a:pt x="456" y="206"/>
                  <a:pt x="398" y="206"/>
                </a:cubicBezTo>
                <a:cubicBezTo>
                  <a:pt x="73" y="206"/>
                  <a:pt x="73" y="206"/>
                  <a:pt x="73" y="206"/>
                </a:cubicBezTo>
                <a:cubicBezTo>
                  <a:pt x="59" y="206"/>
                  <a:pt x="59" y="206"/>
                  <a:pt x="59" y="221"/>
                </a:cubicBezTo>
                <a:cubicBezTo>
                  <a:pt x="59" y="236"/>
                  <a:pt x="59" y="236"/>
                  <a:pt x="73" y="236"/>
                </a:cubicBezTo>
                <a:close/>
                <a:moveTo>
                  <a:pt x="177" y="162"/>
                </a:moveTo>
                <a:lnTo>
                  <a:pt x="177" y="162"/>
                </a:lnTo>
                <a:cubicBezTo>
                  <a:pt x="412" y="162"/>
                  <a:pt x="412" y="162"/>
                  <a:pt x="412" y="162"/>
                </a:cubicBezTo>
                <a:lnTo>
                  <a:pt x="427" y="147"/>
                </a:lnTo>
                <a:cubicBezTo>
                  <a:pt x="427" y="133"/>
                  <a:pt x="412" y="118"/>
                  <a:pt x="412" y="118"/>
                </a:cubicBezTo>
                <a:cubicBezTo>
                  <a:pt x="177" y="118"/>
                  <a:pt x="177" y="118"/>
                  <a:pt x="177" y="118"/>
                </a:cubicBezTo>
                <a:cubicBezTo>
                  <a:pt x="162" y="118"/>
                  <a:pt x="147" y="133"/>
                  <a:pt x="147" y="147"/>
                </a:cubicBezTo>
                <a:cubicBezTo>
                  <a:pt x="147" y="147"/>
                  <a:pt x="162" y="162"/>
                  <a:pt x="177" y="162"/>
                </a:cubicBezTo>
                <a:close/>
                <a:moveTo>
                  <a:pt x="265" y="353"/>
                </a:moveTo>
                <a:lnTo>
                  <a:pt x="265" y="353"/>
                </a:lnTo>
                <a:lnTo>
                  <a:pt x="265" y="353"/>
                </a:lnTo>
                <a:cubicBezTo>
                  <a:pt x="118" y="353"/>
                  <a:pt x="118" y="353"/>
                  <a:pt x="118" y="353"/>
                </a:cubicBezTo>
                <a:cubicBezTo>
                  <a:pt x="103" y="353"/>
                  <a:pt x="88" y="368"/>
                  <a:pt x="88" y="383"/>
                </a:cubicBezTo>
                <a:cubicBezTo>
                  <a:pt x="88" y="383"/>
                  <a:pt x="103" y="398"/>
                  <a:pt x="118" y="398"/>
                </a:cubicBezTo>
                <a:cubicBezTo>
                  <a:pt x="265" y="398"/>
                  <a:pt x="265" y="398"/>
                  <a:pt x="265" y="398"/>
                </a:cubicBezTo>
                <a:cubicBezTo>
                  <a:pt x="294" y="398"/>
                  <a:pt x="309" y="412"/>
                  <a:pt x="309" y="442"/>
                </a:cubicBezTo>
                <a:cubicBezTo>
                  <a:pt x="309" y="457"/>
                  <a:pt x="294" y="471"/>
                  <a:pt x="265" y="471"/>
                </a:cubicBezTo>
                <a:cubicBezTo>
                  <a:pt x="265" y="515"/>
                  <a:pt x="265" y="515"/>
                  <a:pt x="265" y="515"/>
                </a:cubicBezTo>
                <a:cubicBezTo>
                  <a:pt x="309" y="515"/>
                  <a:pt x="353" y="486"/>
                  <a:pt x="353" y="442"/>
                </a:cubicBezTo>
                <a:cubicBezTo>
                  <a:pt x="353" y="398"/>
                  <a:pt x="309" y="353"/>
                  <a:pt x="265" y="353"/>
                </a:cubicBezTo>
                <a:close/>
                <a:moveTo>
                  <a:pt x="427" y="280"/>
                </a:moveTo>
                <a:lnTo>
                  <a:pt x="427" y="280"/>
                </a:lnTo>
                <a:cubicBezTo>
                  <a:pt x="15" y="280"/>
                  <a:pt x="15" y="280"/>
                  <a:pt x="15" y="280"/>
                </a:cubicBezTo>
                <a:cubicBezTo>
                  <a:pt x="0" y="280"/>
                  <a:pt x="0" y="294"/>
                  <a:pt x="0" y="294"/>
                </a:cubicBezTo>
                <a:cubicBezTo>
                  <a:pt x="0" y="310"/>
                  <a:pt x="0" y="324"/>
                  <a:pt x="15" y="324"/>
                </a:cubicBezTo>
                <a:cubicBezTo>
                  <a:pt x="398" y="324"/>
                  <a:pt x="398" y="324"/>
                  <a:pt x="398" y="324"/>
                </a:cubicBezTo>
                <a:cubicBezTo>
                  <a:pt x="456" y="324"/>
                  <a:pt x="500" y="353"/>
                  <a:pt x="500" y="398"/>
                </a:cubicBezTo>
                <a:cubicBezTo>
                  <a:pt x="500" y="442"/>
                  <a:pt x="471" y="471"/>
                  <a:pt x="382" y="471"/>
                </a:cubicBezTo>
                <a:cubicBezTo>
                  <a:pt x="382" y="471"/>
                  <a:pt x="382" y="486"/>
                  <a:pt x="382" y="515"/>
                </a:cubicBezTo>
                <a:cubicBezTo>
                  <a:pt x="427" y="515"/>
                  <a:pt x="427" y="515"/>
                  <a:pt x="427" y="515"/>
                </a:cubicBezTo>
                <a:cubicBezTo>
                  <a:pt x="486" y="515"/>
                  <a:pt x="544" y="457"/>
                  <a:pt x="544" y="398"/>
                </a:cubicBezTo>
                <a:cubicBezTo>
                  <a:pt x="544" y="339"/>
                  <a:pt x="486" y="280"/>
                  <a:pt x="427" y="280"/>
                </a:cubicBez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24" name="Freeform 97"/>
          <p:cNvSpPr>
            <a:spLocks noChangeArrowheads="1"/>
          </p:cNvSpPr>
          <p:nvPr/>
        </p:nvSpPr>
        <p:spPr bwMode="auto">
          <a:xfrm>
            <a:off x="3061180" y="4258661"/>
            <a:ext cx="150190" cy="159546"/>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25" name="Freeform 122"/>
          <p:cNvSpPr>
            <a:spLocks noChangeArrowheads="1"/>
          </p:cNvSpPr>
          <p:nvPr/>
        </p:nvSpPr>
        <p:spPr bwMode="auto">
          <a:xfrm flipH="1">
            <a:off x="3830083" y="4249926"/>
            <a:ext cx="201420" cy="177016"/>
          </a:xfrm>
          <a:custGeom>
            <a:avLst/>
            <a:gdLst>
              <a:gd name="T0" fmla="*/ 618 w 634"/>
              <a:gd name="T1" fmla="*/ 250 h 561"/>
              <a:gd name="T2" fmla="*/ 618 w 634"/>
              <a:gd name="T3" fmla="*/ 250 h 561"/>
              <a:gd name="T4" fmla="*/ 280 w 634"/>
              <a:gd name="T5" fmla="*/ 15 h 561"/>
              <a:gd name="T6" fmla="*/ 236 w 634"/>
              <a:gd name="T7" fmla="*/ 44 h 561"/>
              <a:gd name="T8" fmla="*/ 236 w 634"/>
              <a:gd name="T9" fmla="*/ 147 h 561"/>
              <a:gd name="T10" fmla="*/ 44 w 634"/>
              <a:gd name="T11" fmla="*/ 15 h 561"/>
              <a:gd name="T12" fmla="*/ 0 w 634"/>
              <a:gd name="T13" fmla="*/ 44 h 561"/>
              <a:gd name="T14" fmla="*/ 0 w 634"/>
              <a:gd name="T15" fmla="*/ 515 h 561"/>
              <a:gd name="T16" fmla="*/ 44 w 634"/>
              <a:gd name="T17" fmla="*/ 545 h 561"/>
              <a:gd name="T18" fmla="*/ 236 w 634"/>
              <a:gd name="T19" fmla="*/ 412 h 561"/>
              <a:gd name="T20" fmla="*/ 236 w 634"/>
              <a:gd name="T21" fmla="*/ 515 h 561"/>
              <a:gd name="T22" fmla="*/ 280 w 634"/>
              <a:gd name="T23" fmla="*/ 545 h 561"/>
              <a:gd name="T24" fmla="*/ 618 w 634"/>
              <a:gd name="T25" fmla="*/ 309 h 561"/>
              <a:gd name="T26" fmla="*/ 618 w 634"/>
              <a:gd name="T27" fmla="*/ 250 h 561"/>
              <a:gd name="T28" fmla="*/ 265 w 634"/>
              <a:gd name="T29" fmla="*/ 501 h 561"/>
              <a:gd name="T30" fmla="*/ 265 w 634"/>
              <a:gd name="T31" fmla="*/ 501 h 561"/>
              <a:gd name="T32" fmla="*/ 265 w 634"/>
              <a:gd name="T33" fmla="*/ 339 h 561"/>
              <a:gd name="T34" fmla="*/ 29 w 634"/>
              <a:gd name="T35" fmla="*/ 501 h 561"/>
              <a:gd name="T36" fmla="*/ 29 w 634"/>
              <a:gd name="T37" fmla="*/ 59 h 561"/>
              <a:gd name="T38" fmla="*/ 265 w 634"/>
              <a:gd name="T39" fmla="*/ 221 h 561"/>
              <a:gd name="T40" fmla="*/ 265 w 634"/>
              <a:gd name="T41" fmla="*/ 59 h 561"/>
              <a:gd name="T42" fmla="*/ 589 w 634"/>
              <a:gd name="T43" fmla="*/ 280 h 561"/>
              <a:gd name="T44" fmla="*/ 265 w 634"/>
              <a:gd name="T45" fmla="*/ 50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 h="561">
                <a:moveTo>
                  <a:pt x="618" y="250"/>
                </a:moveTo>
                <a:lnTo>
                  <a:pt x="618" y="250"/>
                </a:lnTo>
                <a:cubicBezTo>
                  <a:pt x="280" y="15"/>
                  <a:pt x="280" y="15"/>
                  <a:pt x="280" y="15"/>
                </a:cubicBezTo>
                <a:cubicBezTo>
                  <a:pt x="250" y="0"/>
                  <a:pt x="236" y="0"/>
                  <a:pt x="236" y="44"/>
                </a:cubicBezTo>
                <a:cubicBezTo>
                  <a:pt x="236" y="147"/>
                  <a:pt x="236" y="147"/>
                  <a:pt x="236" y="147"/>
                </a:cubicBezTo>
                <a:cubicBezTo>
                  <a:pt x="44" y="15"/>
                  <a:pt x="44" y="15"/>
                  <a:pt x="44" y="15"/>
                </a:cubicBezTo>
                <a:cubicBezTo>
                  <a:pt x="15" y="0"/>
                  <a:pt x="0" y="0"/>
                  <a:pt x="0" y="44"/>
                </a:cubicBezTo>
                <a:cubicBezTo>
                  <a:pt x="0" y="515"/>
                  <a:pt x="0" y="515"/>
                  <a:pt x="0" y="515"/>
                </a:cubicBezTo>
                <a:cubicBezTo>
                  <a:pt x="0" y="560"/>
                  <a:pt x="29" y="560"/>
                  <a:pt x="44" y="545"/>
                </a:cubicBezTo>
                <a:cubicBezTo>
                  <a:pt x="236" y="412"/>
                  <a:pt x="236" y="412"/>
                  <a:pt x="236" y="412"/>
                </a:cubicBezTo>
                <a:cubicBezTo>
                  <a:pt x="236" y="515"/>
                  <a:pt x="236" y="515"/>
                  <a:pt x="236" y="515"/>
                </a:cubicBezTo>
                <a:cubicBezTo>
                  <a:pt x="236" y="560"/>
                  <a:pt x="265" y="560"/>
                  <a:pt x="280" y="545"/>
                </a:cubicBezTo>
                <a:cubicBezTo>
                  <a:pt x="618" y="309"/>
                  <a:pt x="618" y="309"/>
                  <a:pt x="618" y="309"/>
                </a:cubicBezTo>
                <a:cubicBezTo>
                  <a:pt x="633" y="294"/>
                  <a:pt x="633" y="265"/>
                  <a:pt x="618" y="250"/>
                </a:cubicBezTo>
                <a:close/>
                <a:moveTo>
                  <a:pt x="265" y="501"/>
                </a:moveTo>
                <a:lnTo>
                  <a:pt x="265" y="501"/>
                </a:lnTo>
                <a:cubicBezTo>
                  <a:pt x="265" y="486"/>
                  <a:pt x="265" y="339"/>
                  <a:pt x="265" y="339"/>
                </a:cubicBezTo>
                <a:cubicBezTo>
                  <a:pt x="29" y="501"/>
                  <a:pt x="29" y="501"/>
                  <a:pt x="29" y="501"/>
                </a:cubicBezTo>
                <a:cubicBezTo>
                  <a:pt x="29" y="486"/>
                  <a:pt x="29" y="88"/>
                  <a:pt x="29" y="59"/>
                </a:cubicBezTo>
                <a:cubicBezTo>
                  <a:pt x="265" y="221"/>
                  <a:pt x="265" y="221"/>
                  <a:pt x="265" y="221"/>
                </a:cubicBezTo>
                <a:cubicBezTo>
                  <a:pt x="265" y="221"/>
                  <a:pt x="265" y="88"/>
                  <a:pt x="265" y="59"/>
                </a:cubicBezTo>
                <a:cubicBezTo>
                  <a:pt x="589" y="280"/>
                  <a:pt x="589" y="280"/>
                  <a:pt x="589" y="280"/>
                </a:cubicBezTo>
                <a:lnTo>
                  <a:pt x="265" y="501"/>
                </a:ln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par>
                                <p:cTn id="8" presetID="22" presetClass="entr" presetSubtype="8"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1250"/>
                                        <p:tgtEl>
                                          <p:spTgt spid="1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750"/>
                                        <p:tgtEl>
                                          <p:spTgt spid="1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750"/>
                                        <p:tgtEl>
                                          <p:spTgt spid="17"/>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1000"/>
                                        <p:tgtEl>
                                          <p:spTgt spid="19"/>
                                        </p:tgtEl>
                                      </p:cBhvr>
                                    </p:animEffect>
                                  </p:childTnLst>
                                </p:cTn>
                              </p:par>
                              <p:par>
                                <p:cTn id="23" presetID="22" presetClass="entr" presetSubtype="2" fill="hold" nodeType="withEffect">
                                  <p:stCondLst>
                                    <p:cond delay="75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1250"/>
                                        <p:tgtEl>
                                          <p:spTgt spid="20"/>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750"/>
                                        <p:tgtEl>
                                          <p:spTgt spid="2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750"/>
                                        <p:tgtEl>
                                          <p:spTgt spid="2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P spid="19" grpId="0" animBg="1"/>
      <p:bldP spid="23" grpId="0" animBg="1"/>
      <p:bldP spid="24"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rot="10800000">
            <a:off x="0" y="-1012371"/>
            <a:ext cx="12192000" cy="4131129"/>
          </a:xfrm>
          <a:prstGeom prst="rect">
            <a:avLst/>
          </a:prstGeom>
        </p:spPr>
      </p:pic>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32562" y="1140176"/>
            <a:ext cx="2721429" cy="923330"/>
          </a:xfrm>
          <a:prstGeom prst="rect">
            <a:avLst/>
          </a:prstGeom>
          <a:noFill/>
        </p:spPr>
        <p:txBody>
          <a:bodyPr wrap="square" rtlCol="0">
            <a:spAutoFit/>
          </a:bodyPr>
          <a:lstStyle/>
          <a:p>
            <a:pPr algn="ctr"/>
            <a:r>
              <a:rPr lang="en-US" altLang="zh-CN" sz="5400" dirty="0">
                <a:solidFill>
                  <a:schemeClr val="bg1"/>
                </a:solidFill>
                <a:effectLst>
                  <a:outerShdw blurRad="190500" dist="25400" algn="ctr" rotWithShape="0">
                    <a:schemeClr val="bg1">
                      <a:alpha val="30000"/>
                    </a:schemeClr>
                  </a:outerShdw>
                </a:effectLst>
              </a:rPr>
              <a:t>PART 02</a:t>
            </a:r>
            <a:endParaRPr lang="zh-CN" altLang="en-US" sz="5400" dirty="0">
              <a:solidFill>
                <a:schemeClr val="bg1"/>
              </a:solidFill>
              <a:effectLst>
                <a:outerShdw blurRad="190500" dist="25400" algn="ctr" rotWithShape="0">
                  <a:schemeClr val="bg1">
                    <a:alpha val="30000"/>
                  </a:schemeClr>
                </a:outerShdw>
              </a:effectLst>
            </a:endParaRPr>
          </a:p>
        </p:txBody>
      </p:sp>
      <p:sp>
        <p:nvSpPr>
          <p:cNvPr id="10" name="双括号 9"/>
          <p:cNvSpPr/>
          <p:nvPr/>
        </p:nvSpPr>
        <p:spPr>
          <a:xfrm>
            <a:off x="4414152" y="1140176"/>
            <a:ext cx="3358248" cy="923330"/>
          </a:xfrm>
          <a:prstGeom prst="bracketPair">
            <a:avLst>
              <a:gd name="adj" fmla="val 1842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4207327" y="3371866"/>
            <a:ext cx="3793674" cy="2209098"/>
            <a:chOff x="250372" y="3429000"/>
            <a:chExt cx="3793674" cy="2209098"/>
          </a:xfrm>
        </p:grpSpPr>
        <p:sp>
          <p:nvSpPr>
            <p:cNvPr id="11" name="文本框 10"/>
            <p:cNvSpPr txBox="1"/>
            <p:nvPr/>
          </p:nvSpPr>
          <p:spPr>
            <a:xfrm>
              <a:off x="1665515" y="3429000"/>
              <a:ext cx="963386" cy="707886"/>
            </a:xfrm>
            <a:prstGeom prst="rect">
              <a:avLst/>
            </a:prstGeom>
            <a:noFill/>
          </p:spPr>
          <p:txBody>
            <a:bodyPr wrap="square" rtlCol="0">
              <a:spAutoFit/>
            </a:bodyPr>
            <a:lstStyle/>
            <a:p>
              <a:pPr algn="ctr"/>
              <a:r>
                <a:rPr lang="en-US" altLang="zh-CN" sz="4000" dirty="0">
                  <a:solidFill>
                    <a:schemeClr val="bg1"/>
                  </a:solidFill>
                  <a:latin typeface="Agency FB" panose="020B0503020202020204" pitchFamily="34" charset="0"/>
                </a:rPr>
                <a:t>02</a:t>
              </a:r>
              <a:endParaRPr lang="zh-CN" altLang="en-US" sz="4000" dirty="0">
                <a:solidFill>
                  <a:schemeClr val="bg1"/>
                </a:solidFill>
                <a:latin typeface="Agency FB" panose="020B0503020202020204" pitchFamily="34" charset="0"/>
              </a:endParaRPr>
            </a:p>
          </p:txBody>
        </p:sp>
        <p:sp>
          <p:nvSpPr>
            <p:cNvPr id="13" name="文本框 12"/>
            <p:cNvSpPr txBox="1"/>
            <p:nvPr/>
          </p:nvSpPr>
          <p:spPr>
            <a:xfrm>
              <a:off x="849087" y="4186394"/>
              <a:ext cx="2596242"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19" name="文本框 18"/>
            <p:cNvSpPr txBox="1"/>
            <p:nvPr/>
          </p:nvSpPr>
          <p:spPr>
            <a:xfrm>
              <a:off x="250372" y="4668602"/>
              <a:ext cx="3793674" cy="969496"/>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a:p>
              <a:pPr algn="ctr"/>
              <a:endParaRPr lang="zh-CN" alt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3000">
        <p14:shred dir="out" pattern="recta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1000"/>
                                        <p:tgtEl>
                                          <p:spTgt spid="10"/>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randombar(horizontal)">
                                      <p:cBhvr>
                                        <p:cTn id="1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cxnSp>
        <p:nvCxnSpPr>
          <p:cNvPr id="8" name="直接连接符 7"/>
          <p:cNvCxnSpPr/>
          <p:nvPr/>
        </p:nvCxnSpPr>
        <p:spPr>
          <a:xfrm>
            <a:off x="6096000" y="1016000"/>
            <a:ext cx="0" cy="6545943"/>
          </a:xfrm>
          <a:prstGeom prst="line">
            <a:avLst/>
          </a:prstGeom>
          <a:ln w="127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773057" y="1016000"/>
            <a:ext cx="626533" cy="0"/>
          </a:xfrm>
          <a:prstGeom prst="line">
            <a:avLst/>
          </a:prstGeom>
          <a:ln w="12700" cap="rnd">
            <a:solidFill>
              <a:schemeClr val="bg1"/>
            </a:solidFill>
            <a:prstDash val="dash"/>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147733" y="2218267"/>
            <a:ext cx="948267"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572006" y="1930404"/>
            <a:ext cx="575726" cy="57572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Shape 5026"/>
          <p:cNvSpPr/>
          <p:nvPr/>
        </p:nvSpPr>
        <p:spPr>
          <a:xfrm>
            <a:off x="4751087" y="2083144"/>
            <a:ext cx="217563" cy="259617"/>
          </a:xfrm>
          <a:custGeom>
            <a:avLst/>
            <a:gdLst/>
            <a:ahLst/>
            <a:cxnLst/>
            <a:rect l="0" t="0" r="0" b="0"/>
            <a:pathLst>
              <a:path w="120000" h="120000" extrusionOk="0">
                <a:moveTo>
                  <a:pt x="111394" y="81863"/>
                </a:moveTo>
                <a:lnTo>
                  <a:pt x="111394" y="81863"/>
                </a:lnTo>
                <a:cubicBezTo>
                  <a:pt x="108047" y="81863"/>
                  <a:pt x="103027" y="79068"/>
                  <a:pt x="103027" y="74675"/>
                </a:cubicBezTo>
                <a:cubicBezTo>
                  <a:pt x="103027" y="45124"/>
                  <a:pt x="103027" y="45124"/>
                  <a:pt x="103027" y="45124"/>
                </a:cubicBezTo>
                <a:cubicBezTo>
                  <a:pt x="103027" y="40931"/>
                  <a:pt x="108047" y="38136"/>
                  <a:pt x="111394" y="38136"/>
                </a:cubicBezTo>
                <a:cubicBezTo>
                  <a:pt x="116414" y="38136"/>
                  <a:pt x="119760" y="40931"/>
                  <a:pt x="119760" y="45124"/>
                </a:cubicBezTo>
                <a:cubicBezTo>
                  <a:pt x="119760" y="74675"/>
                  <a:pt x="119760" y="74675"/>
                  <a:pt x="119760" y="74675"/>
                </a:cubicBezTo>
                <a:cubicBezTo>
                  <a:pt x="119760" y="79068"/>
                  <a:pt x="116414" y="81863"/>
                  <a:pt x="111394" y="81863"/>
                </a:cubicBezTo>
                <a:close/>
                <a:moveTo>
                  <a:pt x="89402" y="97237"/>
                </a:moveTo>
                <a:lnTo>
                  <a:pt x="89402" y="97237"/>
                </a:lnTo>
                <a:cubicBezTo>
                  <a:pt x="82709" y="97237"/>
                  <a:pt x="82709" y="97237"/>
                  <a:pt x="82709" y="97237"/>
                </a:cubicBezTo>
                <a:cubicBezTo>
                  <a:pt x="84382" y="97237"/>
                  <a:pt x="84382" y="97237"/>
                  <a:pt x="84382" y="98835"/>
                </a:cubicBezTo>
                <a:lnTo>
                  <a:pt x="84382" y="98835"/>
                </a:lnTo>
                <a:cubicBezTo>
                  <a:pt x="84382" y="101630"/>
                  <a:pt x="84382" y="101630"/>
                  <a:pt x="84382" y="101630"/>
                </a:cubicBezTo>
                <a:cubicBezTo>
                  <a:pt x="84382" y="112811"/>
                  <a:pt x="84382" y="112811"/>
                  <a:pt x="84382" y="112811"/>
                </a:cubicBezTo>
                <a:cubicBezTo>
                  <a:pt x="84382" y="117004"/>
                  <a:pt x="79362" y="119800"/>
                  <a:pt x="76015" y="119800"/>
                </a:cubicBezTo>
                <a:cubicBezTo>
                  <a:pt x="70996" y="119800"/>
                  <a:pt x="67410" y="117004"/>
                  <a:pt x="67410" y="112811"/>
                </a:cubicBezTo>
                <a:cubicBezTo>
                  <a:pt x="67410" y="101630"/>
                  <a:pt x="67410" y="101630"/>
                  <a:pt x="67410" y="101630"/>
                </a:cubicBezTo>
                <a:cubicBezTo>
                  <a:pt x="67410" y="98835"/>
                  <a:pt x="67410" y="98835"/>
                  <a:pt x="67410" y="98835"/>
                </a:cubicBezTo>
                <a:lnTo>
                  <a:pt x="67410" y="98835"/>
                </a:lnTo>
                <a:cubicBezTo>
                  <a:pt x="67410" y="97237"/>
                  <a:pt x="67410" y="97237"/>
                  <a:pt x="67410" y="97237"/>
                </a:cubicBezTo>
                <a:cubicBezTo>
                  <a:pt x="52350" y="97237"/>
                  <a:pt x="52350" y="97237"/>
                  <a:pt x="52350" y="97237"/>
                </a:cubicBezTo>
                <a:cubicBezTo>
                  <a:pt x="52350" y="97237"/>
                  <a:pt x="52350" y="97237"/>
                  <a:pt x="52350" y="98835"/>
                </a:cubicBezTo>
                <a:lnTo>
                  <a:pt x="52350" y="98835"/>
                </a:lnTo>
                <a:cubicBezTo>
                  <a:pt x="52350" y="101630"/>
                  <a:pt x="52350" y="101630"/>
                  <a:pt x="52350" y="101630"/>
                </a:cubicBezTo>
                <a:cubicBezTo>
                  <a:pt x="52350" y="112811"/>
                  <a:pt x="52350" y="112811"/>
                  <a:pt x="52350" y="112811"/>
                </a:cubicBezTo>
                <a:cubicBezTo>
                  <a:pt x="52350" y="117004"/>
                  <a:pt x="49003" y="119800"/>
                  <a:pt x="45418" y="119800"/>
                </a:cubicBezTo>
                <a:cubicBezTo>
                  <a:pt x="40398" y="119800"/>
                  <a:pt x="37051" y="117004"/>
                  <a:pt x="37051" y="112811"/>
                </a:cubicBezTo>
                <a:cubicBezTo>
                  <a:pt x="37051" y="101630"/>
                  <a:pt x="37051" y="101630"/>
                  <a:pt x="37051" y="101630"/>
                </a:cubicBezTo>
                <a:cubicBezTo>
                  <a:pt x="37051" y="98835"/>
                  <a:pt x="37051" y="98835"/>
                  <a:pt x="37051" y="98835"/>
                </a:cubicBezTo>
                <a:lnTo>
                  <a:pt x="37051" y="98835"/>
                </a:lnTo>
                <a:cubicBezTo>
                  <a:pt x="37051" y="97237"/>
                  <a:pt x="37051" y="97237"/>
                  <a:pt x="37051" y="97237"/>
                </a:cubicBezTo>
                <a:cubicBezTo>
                  <a:pt x="30358" y="97237"/>
                  <a:pt x="30358" y="97237"/>
                  <a:pt x="30358" y="97237"/>
                </a:cubicBezTo>
                <a:cubicBezTo>
                  <a:pt x="25338" y="97237"/>
                  <a:pt x="21992" y="93044"/>
                  <a:pt x="21992" y="88851"/>
                </a:cubicBezTo>
                <a:cubicBezTo>
                  <a:pt x="21992" y="47920"/>
                  <a:pt x="21992" y="47920"/>
                  <a:pt x="21992" y="47920"/>
                </a:cubicBezTo>
                <a:cubicBezTo>
                  <a:pt x="21992" y="43727"/>
                  <a:pt x="21992" y="43727"/>
                  <a:pt x="21992" y="43727"/>
                </a:cubicBezTo>
                <a:cubicBezTo>
                  <a:pt x="21992" y="38136"/>
                  <a:pt x="21992" y="38136"/>
                  <a:pt x="21992" y="38136"/>
                </a:cubicBezTo>
                <a:cubicBezTo>
                  <a:pt x="23665" y="38136"/>
                  <a:pt x="23665" y="38136"/>
                  <a:pt x="23665" y="38136"/>
                </a:cubicBezTo>
                <a:cubicBezTo>
                  <a:pt x="98007" y="38136"/>
                  <a:pt x="98007" y="38136"/>
                  <a:pt x="98007" y="38136"/>
                </a:cubicBezTo>
                <a:lnTo>
                  <a:pt x="98007" y="38136"/>
                </a:lnTo>
                <a:cubicBezTo>
                  <a:pt x="98007" y="43727"/>
                  <a:pt x="98007" y="43727"/>
                  <a:pt x="98007" y="43727"/>
                </a:cubicBezTo>
                <a:cubicBezTo>
                  <a:pt x="98007" y="47920"/>
                  <a:pt x="98007" y="47920"/>
                  <a:pt x="98007" y="47920"/>
                </a:cubicBezTo>
                <a:cubicBezTo>
                  <a:pt x="98007" y="88851"/>
                  <a:pt x="98007" y="88851"/>
                  <a:pt x="98007" y="88851"/>
                </a:cubicBezTo>
                <a:cubicBezTo>
                  <a:pt x="98007" y="93044"/>
                  <a:pt x="94422" y="97237"/>
                  <a:pt x="89402" y="97237"/>
                </a:cubicBezTo>
                <a:close/>
                <a:moveTo>
                  <a:pt x="42071" y="9783"/>
                </a:moveTo>
                <a:lnTo>
                  <a:pt x="42071" y="9783"/>
                </a:lnTo>
                <a:cubicBezTo>
                  <a:pt x="40398" y="8386"/>
                  <a:pt x="40398" y="8386"/>
                  <a:pt x="40398" y="8386"/>
                </a:cubicBezTo>
                <a:cubicBezTo>
                  <a:pt x="38725" y="5590"/>
                  <a:pt x="38725" y="5590"/>
                  <a:pt x="38725" y="5590"/>
                </a:cubicBezTo>
                <a:cubicBezTo>
                  <a:pt x="35378" y="1397"/>
                  <a:pt x="35378" y="1397"/>
                  <a:pt x="35378" y="1397"/>
                </a:cubicBezTo>
                <a:lnTo>
                  <a:pt x="35378" y="0"/>
                </a:lnTo>
                <a:lnTo>
                  <a:pt x="37051" y="0"/>
                </a:lnTo>
                <a:cubicBezTo>
                  <a:pt x="40398" y="5590"/>
                  <a:pt x="40398" y="5590"/>
                  <a:pt x="40398" y="5590"/>
                </a:cubicBezTo>
                <a:cubicBezTo>
                  <a:pt x="42071" y="6988"/>
                  <a:pt x="42071" y="6988"/>
                  <a:pt x="42071" y="6988"/>
                </a:cubicBezTo>
                <a:cubicBezTo>
                  <a:pt x="43745" y="8386"/>
                  <a:pt x="43745" y="8386"/>
                  <a:pt x="43745" y="8386"/>
                </a:cubicBezTo>
                <a:cubicBezTo>
                  <a:pt x="49003" y="6988"/>
                  <a:pt x="54023" y="6988"/>
                  <a:pt x="60717" y="6988"/>
                </a:cubicBezTo>
                <a:cubicBezTo>
                  <a:pt x="65737" y="6988"/>
                  <a:pt x="70996" y="6988"/>
                  <a:pt x="76015" y="8386"/>
                </a:cubicBezTo>
                <a:cubicBezTo>
                  <a:pt x="77689" y="6988"/>
                  <a:pt x="77689" y="6988"/>
                  <a:pt x="77689" y="6988"/>
                </a:cubicBezTo>
                <a:cubicBezTo>
                  <a:pt x="79362" y="5590"/>
                  <a:pt x="79362" y="5590"/>
                  <a:pt x="79362" y="5590"/>
                </a:cubicBezTo>
                <a:cubicBezTo>
                  <a:pt x="82709" y="0"/>
                  <a:pt x="82709" y="0"/>
                  <a:pt x="82709" y="0"/>
                </a:cubicBezTo>
                <a:lnTo>
                  <a:pt x="84382" y="0"/>
                </a:lnTo>
                <a:cubicBezTo>
                  <a:pt x="86055" y="0"/>
                  <a:pt x="86055" y="1397"/>
                  <a:pt x="86055" y="1397"/>
                </a:cubicBezTo>
                <a:cubicBezTo>
                  <a:pt x="82709" y="5590"/>
                  <a:pt x="82709" y="5590"/>
                  <a:pt x="82709" y="5590"/>
                </a:cubicBezTo>
                <a:cubicBezTo>
                  <a:pt x="81035" y="8386"/>
                  <a:pt x="81035" y="8386"/>
                  <a:pt x="81035" y="8386"/>
                </a:cubicBezTo>
                <a:cubicBezTo>
                  <a:pt x="79362" y="9783"/>
                  <a:pt x="79362" y="9783"/>
                  <a:pt x="79362" y="9783"/>
                </a:cubicBezTo>
                <a:cubicBezTo>
                  <a:pt x="91075" y="14176"/>
                  <a:pt x="98007" y="23960"/>
                  <a:pt x="98007" y="33743"/>
                </a:cubicBezTo>
                <a:cubicBezTo>
                  <a:pt x="21992" y="33743"/>
                  <a:pt x="21992" y="33743"/>
                  <a:pt x="21992" y="33743"/>
                </a:cubicBezTo>
                <a:cubicBezTo>
                  <a:pt x="21992" y="23960"/>
                  <a:pt x="30358" y="14176"/>
                  <a:pt x="42071" y="9783"/>
                </a:cubicBezTo>
                <a:close/>
                <a:moveTo>
                  <a:pt x="76015" y="23960"/>
                </a:moveTo>
                <a:lnTo>
                  <a:pt x="76015" y="23960"/>
                </a:lnTo>
                <a:cubicBezTo>
                  <a:pt x="79362" y="23960"/>
                  <a:pt x="81035" y="22562"/>
                  <a:pt x="81035" y="21164"/>
                </a:cubicBezTo>
                <a:cubicBezTo>
                  <a:pt x="81035" y="18369"/>
                  <a:pt x="79362" y="16971"/>
                  <a:pt x="76015" y="16971"/>
                </a:cubicBezTo>
                <a:cubicBezTo>
                  <a:pt x="74342" y="16971"/>
                  <a:pt x="72669" y="18369"/>
                  <a:pt x="72669" y="21164"/>
                </a:cubicBezTo>
                <a:cubicBezTo>
                  <a:pt x="72669" y="22562"/>
                  <a:pt x="74342" y="23960"/>
                  <a:pt x="76015" y="23960"/>
                </a:cubicBezTo>
                <a:close/>
                <a:moveTo>
                  <a:pt x="43745" y="23960"/>
                </a:moveTo>
                <a:lnTo>
                  <a:pt x="43745" y="23960"/>
                </a:lnTo>
                <a:cubicBezTo>
                  <a:pt x="45418" y="23960"/>
                  <a:pt x="47091" y="22562"/>
                  <a:pt x="47091" y="21164"/>
                </a:cubicBezTo>
                <a:cubicBezTo>
                  <a:pt x="47091" y="18369"/>
                  <a:pt x="45418" y="16971"/>
                  <a:pt x="43745" y="16971"/>
                </a:cubicBezTo>
                <a:cubicBezTo>
                  <a:pt x="42071" y="16971"/>
                  <a:pt x="40398" y="18369"/>
                  <a:pt x="40398" y="21164"/>
                </a:cubicBezTo>
                <a:cubicBezTo>
                  <a:pt x="40398" y="22562"/>
                  <a:pt x="42071" y="23960"/>
                  <a:pt x="43745" y="23960"/>
                </a:cubicBezTo>
                <a:close/>
                <a:moveTo>
                  <a:pt x="8366" y="81863"/>
                </a:moveTo>
                <a:lnTo>
                  <a:pt x="8366" y="81863"/>
                </a:lnTo>
                <a:cubicBezTo>
                  <a:pt x="5019" y="81863"/>
                  <a:pt x="0" y="79068"/>
                  <a:pt x="0" y="74675"/>
                </a:cubicBezTo>
                <a:cubicBezTo>
                  <a:pt x="0" y="45124"/>
                  <a:pt x="0" y="45124"/>
                  <a:pt x="0" y="45124"/>
                </a:cubicBezTo>
                <a:cubicBezTo>
                  <a:pt x="0" y="40931"/>
                  <a:pt x="5019" y="38136"/>
                  <a:pt x="8366" y="38136"/>
                </a:cubicBezTo>
                <a:cubicBezTo>
                  <a:pt x="13386" y="38136"/>
                  <a:pt x="16733" y="40931"/>
                  <a:pt x="16733" y="45124"/>
                </a:cubicBezTo>
                <a:cubicBezTo>
                  <a:pt x="16733" y="74675"/>
                  <a:pt x="16733" y="74675"/>
                  <a:pt x="16733" y="74675"/>
                </a:cubicBezTo>
                <a:cubicBezTo>
                  <a:pt x="16733" y="79068"/>
                  <a:pt x="13386" y="81863"/>
                  <a:pt x="8366" y="81863"/>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16" name="Shape 5025"/>
          <p:cNvSpPr/>
          <p:nvPr/>
        </p:nvSpPr>
        <p:spPr>
          <a:xfrm>
            <a:off x="7210942" y="3547656"/>
            <a:ext cx="242375" cy="263436"/>
          </a:xfrm>
          <a:custGeom>
            <a:avLst/>
            <a:gdLst/>
            <a:ahLst/>
            <a:cxnLst/>
            <a:rect l="0" t="0" r="0" b="0"/>
            <a:pathLst>
              <a:path w="120000" h="120000" extrusionOk="0">
                <a:moveTo>
                  <a:pt x="101753" y="62660"/>
                </a:moveTo>
                <a:lnTo>
                  <a:pt x="101753" y="62660"/>
                </a:lnTo>
                <a:cubicBezTo>
                  <a:pt x="101753" y="80788"/>
                  <a:pt x="119785" y="87684"/>
                  <a:pt x="119785" y="87684"/>
                </a:cubicBezTo>
                <a:cubicBezTo>
                  <a:pt x="119785" y="87684"/>
                  <a:pt x="116779" y="95960"/>
                  <a:pt x="110769" y="104433"/>
                </a:cubicBezTo>
                <a:cubicBezTo>
                  <a:pt x="104758" y="111330"/>
                  <a:pt x="98747" y="118226"/>
                  <a:pt x="89516" y="118226"/>
                </a:cubicBezTo>
                <a:cubicBezTo>
                  <a:pt x="80500" y="118226"/>
                  <a:pt x="77495" y="114088"/>
                  <a:pt x="66762" y="114088"/>
                </a:cubicBezTo>
                <a:cubicBezTo>
                  <a:pt x="56243" y="114088"/>
                  <a:pt x="53023" y="118226"/>
                  <a:pt x="44007" y="118226"/>
                </a:cubicBezTo>
                <a:cubicBezTo>
                  <a:pt x="34991" y="119802"/>
                  <a:pt x="27262" y="111330"/>
                  <a:pt x="21252" y="104433"/>
                </a:cubicBezTo>
                <a:cubicBezTo>
                  <a:pt x="9230" y="89064"/>
                  <a:pt x="0" y="62660"/>
                  <a:pt x="13738" y="44532"/>
                </a:cubicBezTo>
                <a:cubicBezTo>
                  <a:pt x="19749" y="34679"/>
                  <a:pt x="30483" y="29162"/>
                  <a:pt x="41001" y="29162"/>
                </a:cubicBezTo>
                <a:cubicBezTo>
                  <a:pt x="50017" y="29162"/>
                  <a:pt x="59248" y="34679"/>
                  <a:pt x="65259" y="34679"/>
                </a:cubicBezTo>
                <a:cubicBezTo>
                  <a:pt x="69767" y="34679"/>
                  <a:pt x="80500" y="27783"/>
                  <a:pt x="91019" y="29162"/>
                </a:cubicBezTo>
                <a:cubicBezTo>
                  <a:pt x="95527" y="29162"/>
                  <a:pt x="109266" y="30541"/>
                  <a:pt x="116779" y="40394"/>
                </a:cubicBezTo>
                <a:cubicBezTo>
                  <a:pt x="116779" y="40394"/>
                  <a:pt x="101753" y="48669"/>
                  <a:pt x="101753" y="62660"/>
                </a:cubicBezTo>
                <a:close/>
                <a:moveTo>
                  <a:pt x="63756" y="27783"/>
                </a:moveTo>
                <a:lnTo>
                  <a:pt x="63756" y="27783"/>
                </a:lnTo>
                <a:cubicBezTo>
                  <a:pt x="62254" y="20886"/>
                  <a:pt x="66762" y="13990"/>
                  <a:pt x="71270" y="8275"/>
                </a:cubicBezTo>
                <a:cubicBezTo>
                  <a:pt x="75992" y="4137"/>
                  <a:pt x="85008" y="0"/>
                  <a:pt x="91019" y="0"/>
                </a:cubicBezTo>
                <a:cubicBezTo>
                  <a:pt x="92522" y="6896"/>
                  <a:pt x="89516" y="13990"/>
                  <a:pt x="83506" y="19507"/>
                </a:cubicBezTo>
                <a:cubicBezTo>
                  <a:pt x="78998" y="23645"/>
                  <a:pt x="71270" y="27783"/>
                  <a:pt x="63756" y="27783"/>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17" name="Shape 5023"/>
          <p:cNvSpPr/>
          <p:nvPr/>
        </p:nvSpPr>
        <p:spPr>
          <a:xfrm>
            <a:off x="4724802" y="5132512"/>
            <a:ext cx="261460" cy="248164"/>
          </a:xfrm>
          <a:custGeom>
            <a:avLst/>
            <a:gdLst/>
            <a:ahLst/>
            <a:cxnLst/>
            <a:rect l="0" t="0" r="0" b="0"/>
            <a:pathLst>
              <a:path w="120000" h="120000" extrusionOk="0">
                <a:moveTo>
                  <a:pt x="108438" y="60732"/>
                </a:moveTo>
                <a:lnTo>
                  <a:pt x="108438" y="60732"/>
                </a:lnTo>
                <a:lnTo>
                  <a:pt x="108438" y="60732"/>
                </a:lnTo>
                <a:lnTo>
                  <a:pt x="108438" y="60732"/>
                </a:lnTo>
                <a:cubicBezTo>
                  <a:pt x="101461" y="63664"/>
                  <a:pt x="94485" y="66596"/>
                  <a:pt x="87508" y="66596"/>
                </a:cubicBezTo>
                <a:cubicBezTo>
                  <a:pt x="77541" y="66596"/>
                  <a:pt x="70564" y="62198"/>
                  <a:pt x="63388" y="57801"/>
                </a:cubicBezTo>
                <a:lnTo>
                  <a:pt x="63388" y="57801"/>
                </a:lnTo>
                <a:cubicBezTo>
                  <a:pt x="74750" y="13403"/>
                  <a:pt x="74750" y="13403"/>
                  <a:pt x="74750" y="13403"/>
                </a:cubicBezTo>
                <a:cubicBezTo>
                  <a:pt x="78936" y="16335"/>
                  <a:pt x="85913" y="22198"/>
                  <a:pt x="98671" y="22198"/>
                </a:cubicBezTo>
                <a:cubicBezTo>
                  <a:pt x="104252" y="22198"/>
                  <a:pt x="112823" y="20732"/>
                  <a:pt x="119800" y="16335"/>
                </a:cubicBezTo>
                <a:lnTo>
                  <a:pt x="108438" y="60732"/>
                </a:lnTo>
                <a:close/>
                <a:moveTo>
                  <a:pt x="35282" y="42931"/>
                </a:moveTo>
                <a:lnTo>
                  <a:pt x="35282" y="42931"/>
                </a:lnTo>
                <a:lnTo>
                  <a:pt x="35282" y="42931"/>
                </a:lnTo>
                <a:cubicBezTo>
                  <a:pt x="29700" y="42931"/>
                  <a:pt x="22524" y="44397"/>
                  <a:pt x="14152" y="48795"/>
                </a:cubicBezTo>
                <a:cubicBezTo>
                  <a:pt x="23920" y="4397"/>
                  <a:pt x="23920" y="4397"/>
                  <a:pt x="23920" y="4397"/>
                </a:cubicBezTo>
                <a:cubicBezTo>
                  <a:pt x="32491" y="1465"/>
                  <a:pt x="39468" y="0"/>
                  <a:pt x="45049" y="0"/>
                </a:cubicBezTo>
                <a:lnTo>
                  <a:pt x="45049" y="0"/>
                </a:lnTo>
                <a:cubicBezTo>
                  <a:pt x="49435" y="0"/>
                  <a:pt x="52225" y="0"/>
                  <a:pt x="55016" y="0"/>
                </a:cubicBezTo>
                <a:cubicBezTo>
                  <a:pt x="60598" y="2931"/>
                  <a:pt x="67774" y="7329"/>
                  <a:pt x="67774" y="7329"/>
                </a:cubicBezTo>
                <a:lnTo>
                  <a:pt x="67774" y="7329"/>
                </a:lnTo>
                <a:cubicBezTo>
                  <a:pt x="66378" y="16335"/>
                  <a:pt x="59202" y="42931"/>
                  <a:pt x="56411" y="51727"/>
                </a:cubicBezTo>
                <a:cubicBezTo>
                  <a:pt x="50830" y="47329"/>
                  <a:pt x="43654" y="42931"/>
                  <a:pt x="35282" y="42931"/>
                </a:cubicBezTo>
                <a:close/>
                <a:moveTo>
                  <a:pt x="31096" y="53193"/>
                </a:moveTo>
                <a:lnTo>
                  <a:pt x="31096" y="53193"/>
                </a:lnTo>
                <a:cubicBezTo>
                  <a:pt x="32491" y="53193"/>
                  <a:pt x="32491" y="53193"/>
                  <a:pt x="33887" y="53193"/>
                </a:cubicBezTo>
                <a:cubicBezTo>
                  <a:pt x="39468" y="53193"/>
                  <a:pt x="45049" y="56125"/>
                  <a:pt x="49435" y="57801"/>
                </a:cubicBezTo>
                <a:cubicBezTo>
                  <a:pt x="50830" y="59267"/>
                  <a:pt x="53621" y="60732"/>
                  <a:pt x="55016" y="62198"/>
                </a:cubicBezTo>
                <a:cubicBezTo>
                  <a:pt x="53621" y="68062"/>
                  <a:pt x="45049" y="97591"/>
                  <a:pt x="43654" y="106596"/>
                </a:cubicBezTo>
                <a:cubicBezTo>
                  <a:pt x="36677" y="102198"/>
                  <a:pt x="31096" y="97591"/>
                  <a:pt x="21129" y="97591"/>
                </a:cubicBezTo>
                <a:cubicBezTo>
                  <a:pt x="15548" y="97591"/>
                  <a:pt x="8571" y="99267"/>
                  <a:pt x="0" y="102198"/>
                </a:cubicBezTo>
                <a:cubicBezTo>
                  <a:pt x="11362" y="59267"/>
                  <a:pt x="11362" y="59267"/>
                  <a:pt x="11362" y="59267"/>
                </a:cubicBezTo>
                <a:cubicBezTo>
                  <a:pt x="12757" y="59267"/>
                  <a:pt x="14152" y="57801"/>
                  <a:pt x="15548" y="57801"/>
                </a:cubicBezTo>
                <a:cubicBezTo>
                  <a:pt x="18338" y="56125"/>
                  <a:pt x="25514" y="54659"/>
                  <a:pt x="31096" y="53193"/>
                </a:cubicBezTo>
                <a:close/>
                <a:moveTo>
                  <a:pt x="84518" y="75602"/>
                </a:moveTo>
                <a:lnTo>
                  <a:pt x="84518" y="75602"/>
                </a:lnTo>
                <a:cubicBezTo>
                  <a:pt x="91694" y="75602"/>
                  <a:pt x="98671" y="75602"/>
                  <a:pt x="105647" y="70994"/>
                </a:cubicBezTo>
                <a:cubicBezTo>
                  <a:pt x="95880" y="113926"/>
                  <a:pt x="95880" y="113926"/>
                  <a:pt x="95880" y="113926"/>
                </a:cubicBezTo>
                <a:cubicBezTo>
                  <a:pt x="85913" y="118324"/>
                  <a:pt x="78936" y="119790"/>
                  <a:pt x="73355" y="119790"/>
                </a:cubicBezTo>
                <a:cubicBezTo>
                  <a:pt x="63388" y="119790"/>
                  <a:pt x="50830" y="110994"/>
                  <a:pt x="50830" y="110994"/>
                </a:cubicBezTo>
                <a:cubicBezTo>
                  <a:pt x="60598" y="66596"/>
                  <a:pt x="60598" y="66596"/>
                  <a:pt x="60598" y="66596"/>
                </a:cubicBezTo>
                <a:cubicBezTo>
                  <a:pt x="64784" y="69528"/>
                  <a:pt x="71960" y="75602"/>
                  <a:pt x="84518" y="75602"/>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grpSp>
        <p:nvGrpSpPr>
          <p:cNvPr id="18" name="组合 17"/>
          <p:cNvGrpSpPr/>
          <p:nvPr/>
        </p:nvGrpSpPr>
        <p:grpSpPr>
          <a:xfrm>
            <a:off x="1745883" y="1460803"/>
            <a:ext cx="2596242" cy="1610498"/>
            <a:chOff x="849087" y="4237193"/>
            <a:chExt cx="2596242" cy="1610498"/>
          </a:xfrm>
        </p:grpSpPr>
        <p:sp>
          <p:nvSpPr>
            <p:cNvPr id="19" name="文本框 18"/>
            <p:cNvSpPr txBox="1"/>
            <p:nvPr/>
          </p:nvSpPr>
          <p:spPr>
            <a:xfrm>
              <a:off x="849087" y="4237193"/>
              <a:ext cx="2596242" cy="369332"/>
            </a:xfrm>
            <a:prstGeom prst="rect">
              <a:avLst/>
            </a:prstGeom>
            <a:noFill/>
          </p:spPr>
          <p:txBody>
            <a:bodyPr wrap="square" rtlCol="0">
              <a:spAutoFit/>
            </a:bodyPr>
            <a:lstStyle/>
            <a:p>
              <a:pPr algn="r"/>
              <a:r>
                <a:rPr lang="zh-CN" altLang="en-US" dirty="0">
                  <a:solidFill>
                    <a:schemeClr val="bg1"/>
                  </a:solidFill>
                </a:rPr>
                <a:t>请添加标题</a:t>
              </a:r>
              <a:endParaRPr lang="zh-CN" altLang="en-US" dirty="0">
                <a:solidFill>
                  <a:schemeClr val="bg1"/>
                </a:solidFill>
              </a:endParaRPr>
            </a:p>
          </p:txBody>
        </p:sp>
        <p:sp>
          <p:nvSpPr>
            <p:cNvPr id="20" name="文本框 19"/>
            <p:cNvSpPr txBox="1"/>
            <p:nvPr/>
          </p:nvSpPr>
          <p:spPr>
            <a:xfrm>
              <a:off x="849087" y="4617803"/>
              <a:ext cx="2596242" cy="1229888"/>
            </a:xfrm>
            <a:prstGeom prst="rect">
              <a:avLst/>
            </a:prstGeom>
            <a:noFill/>
          </p:spPr>
          <p:txBody>
            <a:bodyPr wrap="square" rtlCol="0">
              <a:spAutoFit/>
            </a:bodyPr>
            <a:lstStyle/>
            <a:p>
              <a:pPr algn="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cxnSp>
        <p:nvCxnSpPr>
          <p:cNvPr id="21" name="直接连接符 20"/>
          <p:cNvCxnSpPr/>
          <p:nvPr/>
        </p:nvCxnSpPr>
        <p:spPr>
          <a:xfrm flipH="1">
            <a:off x="6096000" y="3679374"/>
            <a:ext cx="948267"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7044267" y="3391511"/>
            <a:ext cx="575726" cy="57572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7786668" y="2891058"/>
            <a:ext cx="2596242" cy="1610498"/>
            <a:chOff x="849087" y="4237193"/>
            <a:chExt cx="2596242" cy="1610498"/>
          </a:xfrm>
        </p:grpSpPr>
        <p:sp>
          <p:nvSpPr>
            <p:cNvPr id="25" name="文本框 24"/>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26" name="文本框 25"/>
            <p:cNvSpPr txBox="1"/>
            <p:nvPr/>
          </p:nvSpPr>
          <p:spPr>
            <a:xfrm>
              <a:off x="849087" y="4617803"/>
              <a:ext cx="2596242" cy="1229888"/>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cxnSp>
        <p:nvCxnSpPr>
          <p:cNvPr id="27" name="直接连接符 26"/>
          <p:cNvCxnSpPr/>
          <p:nvPr/>
        </p:nvCxnSpPr>
        <p:spPr>
          <a:xfrm flipH="1">
            <a:off x="5147733" y="5256594"/>
            <a:ext cx="948267"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4572006" y="4968731"/>
            <a:ext cx="575726" cy="57572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774911" y="4482204"/>
            <a:ext cx="2596242" cy="1610498"/>
            <a:chOff x="849087" y="4237193"/>
            <a:chExt cx="2596242" cy="1610498"/>
          </a:xfrm>
        </p:grpSpPr>
        <p:sp>
          <p:nvSpPr>
            <p:cNvPr id="32" name="文本框 31"/>
            <p:cNvSpPr txBox="1"/>
            <p:nvPr/>
          </p:nvSpPr>
          <p:spPr>
            <a:xfrm>
              <a:off x="849087" y="4237193"/>
              <a:ext cx="2596242" cy="369332"/>
            </a:xfrm>
            <a:prstGeom prst="rect">
              <a:avLst/>
            </a:prstGeom>
            <a:noFill/>
          </p:spPr>
          <p:txBody>
            <a:bodyPr wrap="square" rtlCol="0">
              <a:spAutoFit/>
            </a:bodyPr>
            <a:lstStyle/>
            <a:p>
              <a:pPr algn="r"/>
              <a:r>
                <a:rPr lang="zh-CN" altLang="en-US" dirty="0">
                  <a:solidFill>
                    <a:schemeClr val="bg1"/>
                  </a:solidFill>
                </a:rPr>
                <a:t>请添加标题</a:t>
              </a:r>
              <a:endParaRPr lang="zh-CN" altLang="en-US" dirty="0">
                <a:solidFill>
                  <a:schemeClr val="bg1"/>
                </a:solidFill>
              </a:endParaRPr>
            </a:p>
          </p:txBody>
        </p:sp>
        <p:sp>
          <p:nvSpPr>
            <p:cNvPr id="33" name="文本框 32"/>
            <p:cNvSpPr txBox="1"/>
            <p:nvPr/>
          </p:nvSpPr>
          <p:spPr>
            <a:xfrm>
              <a:off x="849087" y="4617803"/>
              <a:ext cx="2596242" cy="1229888"/>
            </a:xfrm>
            <a:prstGeom prst="rect">
              <a:avLst/>
            </a:prstGeom>
            <a:noFill/>
          </p:spPr>
          <p:txBody>
            <a:bodyPr wrap="square" rtlCol="0">
              <a:spAutoFit/>
            </a:bodyPr>
            <a:lstStyle/>
            <a:p>
              <a:pPr algn="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childTnLst>
                          </p:cTn>
                        </p:par>
                        <p:par>
                          <p:cTn id="8" fill="hold">
                            <p:stCondLst>
                              <p:cond delay="1250"/>
                            </p:stCondLst>
                            <p:childTnLst>
                              <p:par>
                                <p:cTn id="9" presetID="14"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randombar(horizontal)">
                                      <p:cBhvr>
                                        <p:cTn id="11" dur="1000"/>
                                        <p:tgtEl>
                                          <p:spTgt spid="18"/>
                                        </p:tgtEl>
                                      </p:cBhvr>
                                    </p:animEffect>
                                  </p:childTnLst>
                                </p:cTn>
                              </p:par>
                            </p:childTnLst>
                          </p:cTn>
                        </p:par>
                        <p:par>
                          <p:cTn id="12" fill="hold">
                            <p:stCondLst>
                              <p:cond delay="225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childTnLst>
                          </p:cTn>
                        </p:par>
                        <p:par>
                          <p:cTn id="16" fill="hold">
                            <p:stCondLst>
                              <p:cond delay="3250"/>
                            </p:stCondLst>
                            <p:childTnLst>
                              <p:par>
                                <p:cTn id="17" presetID="14" presetClass="entr" presetSubtype="1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randombar(horizontal)">
                                      <p:cBhvr>
                                        <p:cTn id="19" dur="1000"/>
                                        <p:tgtEl>
                                          <p:spTgt spid="24"/>
                                        </p:tgtEl>
                                      </p:cBhvr>
                                    </p:animEffect>
                                  </p:childTnLst>
                                </p:cTn>
                              </p:par>
                            </p:childTnLst>
                          </p:cTn>
                        </p:par>
                        <p:par>
                          <p:cTn id="20" fill="hold">
                            <p:stCondLst>
                              <p:cond delay="425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750"/>
                                        <p:tgtEl>
                                          <p:spTgt spid="17"/>
                                        </p:tgtEl>
                                      </p:cBhvr>
                                    </p:animEffect>
                                  </p:childTnLst>
                                </p:cTn>
                              </p:par>
                            </p:childTnLst>
                          </p:cTn>
                        </p:par>
                        <p:par>
                          <p:cTn id="24" fill="hold">
                            <p:stCondLst>
                              <p:cond delay="5250"/>
                            </p:stCondLst>
                            <p:childTnLst>
                              <p:par>
                                <p:cTn id="25" presetID="14" presetClass="entr" presetSubtype="1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randombar(horizontal)">
                                      <p:cBhvr>
                                        <p:cTn id="2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cxnSp>
        <p:nvCxnSpPr>
          <p:cNvPr id="8" name="直接连接符 7"/>
          <p:cNvCxnSpPr/>
          <p:nvPr/>
        </p:nvCxnSpPr>
        <p:spPr>
          <a:xfrm>
            <a:off x="6096000" y="-819142"/>
            <a:ext cx="0" cy="6545943"/>
          </a:xfrm>
          <a:prstGeom prst="line">
            <a:avLst/>
          </a:prstGeom>
          <a:ln w="127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776383" y="5720451"/>
            <a:ext cx="626533" cy="0"/>
          </a:xfrm>
          <a:prstGeom prst="line">
            <a:avLst/>
          </a:prstGeom>
          <a:ln w="12700" cap="rnd">
            <a:solidFill>
              <a:schemeClr val="bg1"/>
            </a:solidFill>
            <a:prstDash val="dash"/>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147733" y="3064907"/>
            <a:ext cx="948267"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572006" y="2777044"/>
            <a:ext cx="575726" cy="57572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Shape 5026"/>
          <p:cNvSpPr/>
          <p:nvPr/>
        </p:nvSpPr>
        <p:spPr>
          <a:xfrm>
            <a:off x="4751087" y="2929784"/>
            <a:ext cx="217563" cy="259617"/>
          </a:xfrm>
          <a:custGeom>
            <a:avLst/>
            <a:gdLst/>
            <a:ahLst/>
            <a:cxnLst/>
            <a:rect l="0" t="0" r="0" b="0"/>
            <a:pathLst>
              <a:path w="120000" h="120000" extrusionOk="0">
                <a:moveTo>
                  <a:pt x="111394" y="81863"/>
                </a:moveTo>
                <a:lnTo>
                  <a:pt x="111394" y="81863"/>
                </a:lnTo>
                <a:cubicBezTo>
                  <a:pt x="108047" y="81863"/>
                  <a:pt x="103027" y="79068"/>
                  <a:pt x="103027" y="74675"/>
                </a:cubicBezTo>
                <a:cubicBezTo>
                  <a:pt x="103027" y="45124"/>
                  <a:pt x="103027" y="45124"/>
                  <a:pt x="103027" y="45124"/>
                </a:cubicBezTo>
                <a:cubicBezTo>
                  <a:pt x="103027" y="40931"/>
                  <a:pt x="108047" y="38136"/>
                  <a:pt x="111394" y="38136"/>
                </a:cubicBezTo>
                <a:cubicBezTo>
                  <a:pt x="116414" y="38136"/>
                  <a:pt x="119760" y="40931"/>
                  <a:pt x="119760" y="45124"/>
                </a:cubicBezTo>
                <a:cubicBezTo>
                  <a:pt x="119760" y="74675"/>
                  <a:pt x="119760" y="74675"/>
                  <a:pt x="119760" y="74675"/>
                </a:cubicBezTo>
                <a:cubicBezTo>
                  <a:pt x="119760" y="79068"/>
                  <a:pt x="116414" y="81863"/>
                  <a:pt x="111394" y="81863"/>
                </a:cubicBezTo>
                <a:close/>
                <a:moveTo>
                  <a:pt x="89402" y="97237"/>
                </a:moveTo>
                <a:lnTo>
                  <a:pt x="89402" y="97237"/>
                </a:lnTo>
                <a:cubicBezTo>
                  <a:pt x="82709" y="97237"/>
                  <a:pt x="82709" y="97237"/>
                  <a:pt x="82709" y="97237"/>
                </a:cubicBezTo>
                <a:cubicBezTo>
                  <a:pt x="84382" y="97237"/>
                  <a:pt x="84382" y="97237"/>
                  <a:pt x="84382" y="98835"/>
                </a:cubicBezTo>
                <a:lnTo>
                  <a:pt x="84382" y="98835"/>
                </a:lnTo>
                <a:cubicBezTo>
                  <a:pt x="84382" y="101630"/>
                  <a:pt x="84382" y="101630"/>
                  <a:pt x="84382" y="101630"/>
                </a:cubicBezTo>
                <a:cubicBezTo>
                  <a:pt x="84382" y="112811"/>
                  <a:pt x="84382" y="112811"/>
                  <a:pt x="84382" y="112811"/>
                </a:cubicBezTo>
                <a:cubicBezTo>
                  <a:pt x="84382" y="117004"/>
                  <a:pt x="79362" y="119800"/>
                  <a:pt x="76015" y="119800"/>
                </a:cubicBezTo>
                <a:cubicBezTo>
                  <a:pt x="70996" y="119800"/>
                  <a:pt x="67410" y="117004"/>
                  <a:pt x="67410" y="112811"/>
                </a:cubicBezTo>
                <a:cubicBezTo>
                  <a:pt x="67410" y="101630"/>
                  <a:pt x="67410" y="101630"/>
                  <a:pt x="67410" y="101630"/>
                </a:cubicBezTo>
                <a:cubicBezTo>
                  <a:pt x="67410" y="98835"/>
                  <a:pt x="67410" y="98835"/>
                  <a:pt x="67410" y="98835"/>
                </a:cubicBezTo>
                <a:lnTo>
                  <a:pt x="67410" y="98835"/>
                </a:lnTo>
                <a:cubicBezTo>
                  <a:pt x="67410" y="97237"/>
                  <a:pt x="67410" y="97237"/>
                  <a:pt x="67410" y="97237"/>
                </a:cubicBezTo>
                <a:cubicBezTo>
                  <a:pt x="52350" y="97237"/>
                  <a:pt x="52350" y="97237"/>
                  <a:pt x="52350" y="97237"/>
                </a:cubicBezTo>
                <a:cubicBezTo>
                  <a:pt x="52350" y="97237"/>
                  <a:pt x="52350" y="97237"/>
                  <a:pt x="52350" y="98835"/>
                </a:cubicBezTo>
                <a:lnTo>
                  <a:pt x="52350" y="98835"/>
                </a:lnTo>
                <a:cubicBezTo>
                  <a:pt x="52350" y="101630"/>
                  <a:pt x="52350" y="101630"/>
                  <a:pt x="52350" y="101630"/>
                </a:cubicBezTo>
                <a:cubicBezTo>
                  <a:pt x="52350" y="112811"/>
                  <a:pt x="52350" y="112811"/>
                  <a:pt x="52350" y="112811"/>
                </a:cubicBezTo>
                <a:cubicBezTo>
                  <a:pt x="52350" y="117004"/>
                  <a:pt x="49003" y="119800"/>
                  <a:pt x="45418" y="119800"/>
                </a:cubicBezTo>
                <a:cubicBezTo>
                  <a:pt x="40398" y="119800"/>
                  <a:pt x="37051" y="117004"/>
                  <a:pt x="37051" y="112811"/>
                </a:cubicBezTo>
                <a:cubicBezTo>
                  <a:pt x="37051" y="101630"/>
                  <a:pt x="37051" y="101630"/>
                  <a:pt x="37051" y="101630"/>
                </a:cubicBezTo>
                <a:cubicBezTo>
                  <a:pt x="37051" y="98835"/>
                  <a:pt x="37051" y="98835"/>
                  <a:pt x="37051" y="98835"/>
                </a:cubicBezTo>
                <a:lnTo>
                  <a:pt x="37051" y="98835"/>
                </a:lnTo>
                <a:cubicBezTo>
                  <a:pt x="37051" y="97237"/>
                  <a:pt x="37051" y="97237"/>
                  <a:pt x="37051" y="97237"/>
                </a:cubicBezTo>
                <a:cubicBezTo>
                  <a:pt x="30358" y="97237"/>
                  <a:pt x="30358" y="97237"/>
                  <a:pt x="30358" y="97237"/>
                </a:cubicBezTo>
                <a:cubicBezTo>
                  <a:pt x="25338" y="97237"/>
                  <a:pt x="21992" y="93044"/>
                  <a:pt x="21992" y="88851"/>
                </a:cubicBezTo>
                <a:cubicBezTo>
                  <a:pt x="21992" y="47920"/>
                  <a:pt x="21992" y="47920"/>
                  <a:pt x="21992" y="47920"/>
                </a:cubicBezTo>
                <a:cubicBezTo>
                  <a:pt x="21992" y="43727"/>
                  <a:pt x="21992" y="43727"/>
                  <a:pt x="21992" y="43727"/>
                </a:cubicBezTo>
                <a:cubicBezTo>
                  <a:pt x="21992" y="38136"/>
                  <a:pt x="21992" y="38136"/>
                  <a:pt x="21992" y="38136"/>
                </a:cubicBezTo>
                <a:cubicBezTo>
                  <a:pt x="23665" y="38136"/>
                  <a:pt x="23665" y="38136"/>
                  <a:pt x="23665" y="38136"/>
                </a:cubicBezTo>
                <a:cubicBezTo>
                  <a:pt x="98007" y="38136"/>
                  <a:pt x="98007" y="38136"/>
                  <a:pt x="98007" y="38136"/>
                </a:cubicBezTo>
                <a:lnTo>
                  <a:pt x="98007" y="38136"/>
                </a:lnTo>
                <a:cubicBezTo>
                  <a:pt x="98007" y="43727"/>
                  <a:pt x="98007" y="43727"/>
                  <a:pt x="98007" y="43727"/>
                </a:cubicBezTo>
                <a:cubicBezTo>
                  <a:pt x="98007" y="47920"/>
                  <a:pt x="98007" y="47920"/>
                  <a:pt x="98007" y="47920"/>
                </a:cubicBezTo>
                <a:cubicBezTo>
                  <a:pt x="98007" y="88851"/>
                  <a:pt x="98007" y="88851"/>
                  <a:pt x="98007" y="88851"/>
                </a:cubicBezTo>
                <a:cubicBezTo>
                  <a:pt x="98007" y="93044"/>
                  <a:pt x="94422" y="97237"/>
                  <a:pt x="89402" y="97237"/>
                </a:cubicBezTo>
                <a:close/>
                <a:moveTo>
                  <a:pt x="42071" y="9783"/>
                </a:moveTo>
                <a:lnTo>
                  <a:pt x="42071" y="9783"/>
                </a:lnTo>
                <a:cubicBezTo>
                  <a:pt x="40398" y="8386"/>
                  <a:pt x="40398" y="8386"/>
                  <a:pt x="40398" y="8386"/>
                </a:cubicBezTo>
                <a:cubicBezTo>
                  <a:pt x="38725" y="5590"/>
                  <a:pt x="38725" y="5590"/>
                  <a:pt x="38725" y="5590"/>
                </a:cubicBezTo>
                <a:cubicBezTo>
                  <a:pt x="35378" y="1397"/>
                  <a:pt x="35378" y="1397"/>
                  <a:pt x="35378" y="1397"/>
                </a:cubicBezTo>
                <a:lnTo>
                  <a:pt x="35378" y="0"/>
                </a:lnTo>
                <a:lnTo>
                  <a:pt x="37051" y="0"/>
                </a:lnTo>
                <a:cubicBezTo>
                  <a:pt x="40398" y="5590"/>
                  <a:pt x="40398" y="5590"/>
                  <a:pt x="40398" y="5590"/>
                </a:cubicBezTo>
                <a:cubicBezTo>
                  <a:pt x="42071" y="6988"/>
                  <a:pt x="42071" y="6988"/>
                  <a:pt x="42071" y="6988"/>
                </a:cubicBezTo>
                <a:cubicBezTo>
                  <a:pt x="43745" y="8386"/>
                  <a:pt x="43745" y="8386"/>
                  <a:pt x="43745" y="8386"/>
                </a:cubicBezTo>
                <a:cubicBezTo>
                  <a:pt x="49003" y="6988"/>
                  <a:pt x="54023" y="6988"/>
                  <a:pt x="60717" y="6988"/>
                </a:cubicBezTo>
                <a:cubicBezTo>
                  <a:pt x="65737" y="6988"/>
                  <a:pt x="70996" y="6988"/>
                  <a:pt x="76015" y="8386"/>
                </a:cubicBezTo>
                <a:cubicBezTo>
                  <a:pt x="77689" y="6988"/>
                  <a:pt x="77689" y="6988"/>
                  <a:pt x="77689" y="6988"/>
                </a:cubicBezTo>
                <a:cubicBezTo>
                  <a:pt x="79362" y="5590"/>
                  <a:pt x="79362" y="5590"/>
                  <a:pt x="79362" y="5590"/>
                </a:cubicBezTo>
                <a:cubicBezTo>
                  <a:pt x="82709" y="0"/>
                  <a:pt x="82709" y="0"/>
                  <a:pt x="82709" y="0"/>
                </a:cubicBezTo>
                <a:lnTo>
                  <a:pt x="84382" y="0"/>
                </a:lnTo>
                <a:cubicBezTo>
                  <a:pt x="86055" y="0"/>
                  <a:pt x="86055" y="1397"/>
                  <a:pt x="86055" y="1397"/>
                </a:cubicBezTo>
                <a:cubicBezTo>
                  <a:pt x="82709" y="5590"/>
                  <a:pt x="82709" y="5590"/>
                  <a:pt x="82709" y="5590"/>
                </a:cubicBezTo>
                <a:cubicBezTo>
                  <a:pt x="81035" y="8386"/>
                  <a:pt x="81035" y="8386"/>
                  <a:pt x="81035" y="8386"/>
                </a:cubicBezTo>
                <a:cubicBezTo>
                  <a:pt x="79362" y="9783"/>
                  <a:pt x="79362" y="9783"/>
                  <a:pt x="79362" y="9783"/>
                </a:cubicBezTo>
                <a:cubicBezTo>
                  <a:pt x="91075" y="14176"/>
                  <a:pt x="98007" y="23960"/>
                  <a:pt x="98007" y="33743"/>
                </a:cubicBezTo>
                <a:cubicBezTo>
                  <a:pt x="21992" y="33743"/>
                  <a:pt x="21992" y="33743"/>
                  <a:pt x="21992" y="33743"/>
                </a:cubicBezTo>
                <a:cubicBezTo>
                  <a:pt x="21992" y="23960"/>
                  <a:pt x="30358" y="14176"/>
                  <a:pt x="42071" y="9783"/>
                </a:cubicBezTo>
                <a:close/>
                <a:moveTo>
                  <a:pt x="76015" y="23960"/>
                </a:moveTo>
                <a:lnTo>
                  <a:pt x="76015" y="23960"/>
                </a:lnTo>
                <a:cubicBezTo>
                  <a:pt x="79362" y="23960"/>
                  <a:pt x="81035" y="22562"/>
                  <a:pt x="81035" y="21164"/>
                </a:cubicBezTo>
                <a:cubicBezTo>
                  <a:pt x="81035" y="18369"/>
                  <a:pt x="79362" y="16971"/>
                  <a:pt x="76015" y="16971"/>
                </a:cubicBezTo>
                <a:cubicBezTo>
                  <a:pt x="74342" y="16971"/>
                  <a:pt x="72669" y="18369"/>
                  <a:pt x="72669" y="21164"/>
                </a:cubicBezTo>
                <a:cubicBezTo>
                  <a:pt x="72669" y="22562"/>
                  <a:pt x="74342" y="23960"/>
                  <a:pt x="76015" y="23960"/>
                </a:cubicBezTo>
                <a:close/>
                <a:moveTo>
                  <a:pt x="43745" y="23960"/>
                </a:moveTo>
                <a:lnTo>
                  <a:pt x="43745" y="23960"/>
                </a:lnTo>
                <a:cubicBezTo>
                  <a:pt x="45418" y="23960"/>
                  <a:pt x="47091" y="22562"/>
                  <a:pt x="47091" y="21164"/>
                </a:cubicBezTo>
                <a:cubicBezTo>
                  <a:pt x="47091" y="18369"/>
                  <a:pt x="45418" y="16971"/>
                  <a:pt x="43745" y="16971"/>
                </a:cubicBezTo>
                <a:cubicBezTo>
                  <a:pt x="42071" y="16971"/>
                  <a:pt x="40398" y="18369"/>
                  <a:pt x="40398" y="21164"/>
                </a:cubicBezTo>
                <a:cubicBezTo>
                  <a:pt x="40398" y="22562"/>
                  <a:pt x="42071" y="23960"/>
                  <a:pt x="43745" y="23960"/>
                </a:cubicBezTo>
                <a:close/>
                <a:moveTo>
                  <a:pt x="8366" y="81863"/>
                </a:moveTo>
                <a:lnTo>
                  <a:pt x="8366" y="81863"/>
                </a:lnTo>
                <a:cubicBezTo>
                  <a:pt x="5019" y="81863"/>
                  <a:pt x="0" y="79068"/>
                  <a:pt x="0" y="74675"/>
                </a:cubicBezTo>
                <a:cubicBezTo>
                  <a:pt x="0" y="45124"/>
                  <a:pt x="0" y="45124"/>
                  <a:pt x="0" y="45124"/>
                </a:cubicBezTo>
                <a:cubicBezTo>
                  <a:pt x="0" y="40931"/>
                  <a:pt x="5019" y="38136"/>
                  <a:pt x="8366" y="38136"/>
                </a:cubicBezTo>
                <a:cubicBezTo>
                  <a:pt x="13386" y="38136"/>
                  <a:pt x="16733" y="40931"/>
                  <a:pt x="16733" y="45124"/>
                </a:cubicBezTo>
                <a:cubicBezTo>
                  <a:pt x="16733" y="74675"/>
                  <a:pt x="16733" y="74675"/>
                  <a:pt x="16733" y="74675"/>
                </a:cubicBezTo>
                <a:cubicBezTo>
                  <a:pt x="16733" y="79068"/>
                  <a:pt x="13386" y="81863"/>
                  <a:pt x="8366" y="81863"/>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16" name="Shape 5025"/>
          <p:cNvSpPr/>
          <p:nvPr/>
        </p:nvSpPr>
        <p:spPr>
          <a:xfrm>
            <a:off x="7210942" y="4489874"/>
            <a:ext cx="242375" cy="263436"/>
          </a:xfrm>
          <a:custGeom>
            <a:avLst/>
            <a:gdLst/>
            <a:ahLst/>
            <a:cxnLst/>
            <a:rect l="0" t="0" r="0" b="0"/>
            <a:pathLst>
              <a:path w="120000" h="120000" extrusionOk="0">
                <a:moveTo>
                  <a:pt x="101753" y="62660"/>
                </a:moveTo>
                <a:lnTo>
                  <a:pt x="101753" y="62660"/>
                </a:lnTo>
                <a:cubicBezTo>
                  <a:pt x="101753" y="80788"/>
                  <a:pt x="119785" y="87684"/>
                  <a:pt x="119785" y="87684"/>
                </a:cubicBezTo>
                <a:cubicBezTo>
                  <a:pt x="119785" y="87684"/>
                  <a:pt x="116779" y="95960"/>
                  <a:pt x="110769" y="104433"/>
                </a:cubicBezTo>
                <a:cubicBezTo>
                  <a:pt x="104758" y="111330"/>
                  <a:pt x="98747" y="118226"/>
                  <a:pt x="89516" y="118226"/>
                </a:cubicBezTo>
                <a:cubicBezTo>
                  <a:pt x="80500" y="118226"/>
                  <a:pt x="77495" y="114088"/>
                  <a:pt x="66762" y="114088"/>
                </a:cubicBezTo>
                <a:cubicBezTo>
                  <a:pt x="56243" y="114088"/>
                  <a:pt x="53023" y="118226"/>
                  <a:pt x="44007" y="118226"/>
                </a:cubicBezTo>
                <a:cubicBezTo>
                  <a:pt x="34991" y="119802"/>
                  <a:pt x="27262" y="111330"/>
                  <a:pt x="21252" y="104433"/>
                </a:cubicBezTo>
                <a:cubicBezTo>
                  <a:pt x="9230" y="89064"/>
                  <a:pt x="0" y="62660"/>
                  <a:pt x="13738" y="44532"/>
                </a:cubicBezTo>
                <a:cubicBezTo>
                  <a:pt x="19749" y="34679"/>
                  <a:pt x="30483" y="29162"/>
                  <a:pt x="41001" y="29162"/>
                </a:cubicBezTo>
                <a:cubicBezTo>
                  <a:pt x="50017" y="29162"/>
                  <a:pt x="59248" y="34679"/>
                  <a:pt x="65259" y="34679"/>
                </a:cubicBezTo>
                <a:cubicBezTo>
                  <a:pt x="69767" y="34679"/>
                  <a:pt x="80500" y="27783"/>
                  <a:pt x="91019" y="29162"/>
                </a:cubicBezTo>
                <a:cubicBezTo>
                  <a:pt x="95527" y="29162"/>
                  <a:pt x="109266" y="30541"/>
                  <a:pt x="116779" y="40394"/>
                </a:cubicBezTo>
                <a:cubicBezTo>
                  <a:pt x="116779" y="40394"/>
                  <a:pt x="101753" y="48669"/>
                  <a:pt x="101753" y="62660"/>
                </a:cubicBezTo>
                <a:close/>
                <a:moveTo>
                  <a:pt x="63756" y="27783"/>
                </a:moveTo>
                <a:lnTo>
                  <a:pt x="63756" y="27783"/>
                </a:lnTo>
                <a:cubicBezTo>
                  <a:pt x="62254" y="20886"/>
                  <a:pt x="66762" y="13990"/>
                  <a:pt x="71270" y="8275"/>
                </a:cubicBezTo>
                <a:cubicBezTo>
                  <a:pt x="75992" y="4137"/>
                  <a:pt x="85008" y="0"/>
                  <a:pt x="91019" y="0"/>
                </a:cubicBezTo>
                <a:cubicBezTo>
                  <a:pt x="92522" y="6896"/>
                  <a:pt x="89516" y="13990"/>
                  <a:pt x="83506" y="19507"/>
                </a:cubicBezTo>
                <a:cubicBezTo>
                  <a:pt x="78998" y="23645"/>
                  <a:pt x="71270" y="27783"/>
                  <a:pt x="63756" y="27783"/>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grpSp>
        <p:nvGrpSpPr>
          <p:cNvPr id="18" name="组合 17"/>
          <p:cNvGrpSpPr/>
          <p:nvPr/>
        </p:nvGrpSpPr>
        <p:grpSpPr>
          <a:xfrm>
            <a:off x="1745883" y="2307443"/>
            <a:ext cx="2596242" cy="1610498"/>
            <a:chOff x="849087" y="4237193"/>
            <a:chExt cx="2596242" cy="1610498"/>
          </a:xfrm>
        </p:grpSpPr>
        <p:sp>
          <p:nvSpPr>
            <p:cNvPr id="19" name="文本框 18"/>
            <p:cNvSpPr txBox="1"/>
            <p:nvPr/>
          </p:nvSpPr>
          <p:spPr>
            <a:xfrm>
              <a:off x="849087" y="4237193"/>
              <a:ext cx="2596242" cy="369332"/>
            </a:xfrm>
            <a:prstGeom prst="rect">
              <a:avLst/>
            </a:prstGeom>
            <a:noFill/>
          </p:spPr>
          <p:txBody>
            <a:bodyPr wrap="square" rtlCol="0">
              <a:spAutoFit/>
            </a:bodyPr>
            <a:lstStyle/>
            <a:p>
              <a:pPr algn="r"/>
              <a:r>
                <a:rPr lang="zh-CN" altLang="en-US" dirty="0">
                  <a:solidFill>
                    <a:schemeClr val="bg1"/>
                  </a:solidFill>
                </a:rPr>
                <a:t>请添加标题</a:t>
              </a:r>
              <a:endParaRPr lang="zh-CN" altLang="en-US" dirty="0">
                <a:solidFill>
                  <a:schemeClr val="bg1"/>
                </a:solidFill>
              </a:endParaRPr>
            </a:p>
          </p:txBody>
        </p:sp>
        <p:sp>
          <p:nvSpPr>
            <p:cNvPr id="20" name="文本框 19"/>
            <p:cNvSpPr txBox="1"/>
            <p:nvPr/>
          </p:nvSpPr>
          <p:spPr>
            <a:xfrm>
              <a:off x="849087" y="4617803"/>
              <a:ext cx="2596242" cy="1229888"/>
            </a:xfrm>
            <a:prstGeom prst="rect">
              <a:avLst/>
            </a:prstGeom>
            <a:noFill/>
          </p:spPr>
          <p:txBody>
            <a:bodyPr wrap="square" rtlCol="0">
              <a:spAutoFit/>
            </a:bodyPr>
            <a:lstStyle/>
            <a:p>
              <a:pPr algn="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cxnSp>
        <p:nvCxnSpPr>
          <p:cNvPr id="21" name="直接连接符 20"/>
          <p:cNvCxnSpPr/>
          <p:nvPr/>
        </p:nvCxnSpPr>
        <p:spPr>
          <a:xfrm flipH="1">
            <a:off x="6096000" y="4621592"/>
            <a:ext cx="948267"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7044267" y="4333729"/>
            <a:ext cx="575726" cy="57572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7786668" y="3833276"/>
            <a:ext cx="2596242" cy="1610498"/>
            <a:chOff x="849087" y="4237193"/>
            <a:chExt cx="2596242" cy="1610498"/>
          </a:xfrm>
        </p:grpSpPr>
        <p:sp>
          <p:nvSpPr>
            <p:cNvPr id="25" name="文本框 24"/>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26" name="文本框 25"/>
            <p:cNvSpPr txBox="1"/>
            <p:nvPr/>
          </p:nvSpPr>
          <p:spPr>
            <a:xfrm>
              <a:off x="849087" y="4617803"/>
              <a:ext cx="2596242" cy="1229888"/>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6096000" y="1609576"/>
            <a:ext cx="948267"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044267" y="1321713"/>
            <a:ext cx="575726" cy="57572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7786668" y="821260"/>
            <a:ext cx="2596242" cy="1610498"/>
            <a:chOff x="849087" y="4237193"/>
            <a:chExt cx="2596242" cy="1610498"/>
          </a:xfrm>
        </p:grpSpPr>
        <p:sp>
          <p:nvSpPr>
            <p:cNvPr id="36" name="文本框 35"/>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37" name="文本框 36"/>
            <p:cNvSpPr txBox="1"/>
            <p:nvPr/>
          </p:nvSpPr>
          <p:spPr>
            <a:xfrm>
              <a:off x="849087" y="4617803"/>
              <a:ext cx="2596242" cy="1229888"/>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sp>
        <p:nvSpPr>
          <p:cNvPr id="38" name="Shape 5023"/>
          <p:cNvSpPr/>
          <p:nvPr/>
        </p:nvSpPr>
        <p:spPr>
          <a:xfrm>
            <a:off x="7201399" y="1485494"/>
            <a:ext cx="261460" cy="248164"/>
          </a:xfrm>
          <a:custGeom>
            <a:avLst/>
            <a:gdLst/>
            <a:ahLst/>
            <a:cxnLst/>
            <a:rect l="0" t="0" r="0" b="0"/>
            <a:pathLst>
              <a:path w="120000" h="120000" extrusionOk="0">
                <a:moveTo>
                  <a:pt x="108438" y="60732"/>
                </a:moveTo>
                <a:lnTo>
                  <a:pt x="108438" y="60732"/>
                </a:lnTo>
                <a:lnTo>
                  <a:pt x="108438" y="60732"/>
                </a:lnTo>
                <a:lnTo>
                  <a:pt x="108438" y="60732"/>
                </a:lnTo>
                <a:cubicBezTo>
                  <a:pt x="101461" y="63664"/>
                  <a:pt x="94485" y="66596"/>
                  <a:pt x="87508" y="66596"/>
                </a:cubicBezTo>
                <a:cubicBezTo>
                  <a:pt x="77541" y="66596"/>
                  <a:pt x="70564" y="62198"/>
                  <a:pt x="63388" y="57801"/>
                </a:cubicBezTo>
                <a:lnTo>
                  <a:pt x="63388" y="57801"/>
                </a:lnTo>
                <a:cubicBezTo>
                  <a:pt x="74750" y="13403"/>
                  <a:pt x="74750" y="13403"/>
                  <a:pt x="74750" y="13403"/>
                </a:cubicBezTo>
                <a:cubicBezTo>
                  <a:pt x="78936" y="16335"/>
                  <a:pt x="85913" y="22198"/>
                  <a:pt x="98671" y="22198"/>
                </a:cubicBezTo>
                <a:cubicBezTo>
                  <a:pt x="104252" y="22198"/>
                  <a:pt x="112823" y="20732"/>
                  <a:pt x="119800" y="16335"/>
                </a:cubicBezTo>
                <a:lnTo>
                  <a:pt x="108438" y="60732"/>
                </a:lnTo>
                <a:close/>
                <a:moveTo>
                  <a:pt x="35282" y="42931"/>
                </a:moveTo>
                <a:lnTo>
                  <a:pt x="35282" y="42931"/>
                </a:lnTo>
                <a:lnTo>
                  <a:pt x="35282" y="42931"/>
                </a:lnTo>
                <a:cubicBezTo>
                  <a:pt x="29700" y="42931"/>
                  <a:pt x="22524" y="44397"/>
                  <a:pt x="14152" y="48795"/>
                </a:cubicBezTo>
                <a:cubicBezTo>
                  <a:pt x="23920" y="4397"/>
                  <a:pt x="23920" y="4397"/>
                  <a:pt x="23920" y="4397"/>
                </a:cubicBezTo>
                <a:cubicBezTo>
                  <a:pt x="32491" y="1465"/>
                  <a:pt x="39468" y="0"/>
                  <a:pt x="45049" y="0"/>
                </a:cubicBezTo>
                <a:lnTo>
                  <a:pt x="45049" y="0"/>
                </a:lnTo>
                <a:cubicBezTo>
                  <a:pt x="49435" y="0"/>
                  <a:pt x="52225" y="0"/>
                  <a:pt x="55016" y="0"/>
                </a:cubicBezTo>
                <a:cubicBezTo>
                  <a:pt x="60598" y="2931"/>
                  <a:pt x="67774" y="7329"/>
                  <a:pt x="67774" y="7329"/>
                </a:cubicBezTo>
                <a:lnTo>
                  <a:pt x="67774" y="7329"/>
                </a:lnTo>
                <a:cubicBezTo>
                  <a:pt x="66378" y="16335"/>
                  <a:pt x="59202" y="42931"/>
                  <a:pt x="56411" y="51727"/>
                </a:cubicBezTo>
                <a:cubicBezTo>
                  <a:pt x="50830" y="47329"/>
                  <a:pt x="43654" y="42931"/>
                  <a:pt x="35282" y="42931"/>
                </a:cubicBezTo>
                <a:close/>
                <a:moveTo>
                  <a:pt x="31096" y="53193"/>
                </a:moveTo>
                <a:lnTo>
                  <a:pt x="31096" y="53193"/>
                </a:lnTo>
                <a:cubicBezTo>
                  <a:pt x="32491" y="53193"/>
                  <a:pt x="32491" y="53193"/>
                  <a:pt x="33887" y="53193"/>
                </a:cubicBezTo>
                <a:cubicBezTo>
                  <a:pt x="39468" y="53193"/>
                  <a:pt x="45049" y="56125"/>
                  <a:pt x="49435" y="57801"/>
                </a:cubicBezTo>
                <a:cubicBezTo>
                  <a:pt x="50830" y="59267"/>
                  <a:pt x="53621" y="60732"/>
                  <a:pt x="55016" y="62198"/>
                </a:cubicBezTo>
                <a:cubicBezTo>
                  <a:pt x="53621" y="68062"/>
                  <a:pt x="45049" y="97591"/>
                  <a:pt x="43654" y="106596"/>
                </a:cubicBezTo>
                <a:cubicBezTo>
                  <a:pt x="36677" y="102198"/>
                  <a:pt x="31096" y="97591"/>
                  <a:pt x="21129" y="97591"/>
                </a:cubicBezTo>
                <a:cubicBezTo>
                  <a:pt x="15548" y="97591"/>
                  <a:pt x="8571" y="99267"/>
                  <a:pt x="0" y="102198"/>
                </a:cubicBezTo>
                <a:cubicBezTo>
                  <a:pt x="11362" y="59267"/>
                  <a:pt x="11362" y="59267"/>
                  <a:pt x="11362" y="59267"/>
                </a:cubicBezTo>
                <a:cubicBezTo>
                  <a:pt x="12757" y="59267"/>
                  <a:pt x="14152" y="57801"/>
                  <a:pt x="15548" y="57801"/>
                </a:cubicBezTo>
                <a:cubicBezTo>
                  <a:pt x="18338" y="56125"/>
                  <a:pt x="25514" y="54659"/>
                  <a:pt x="31096" y="53193"/>
                </a:cubicBezTo>
                <a:close/>
                <a:moveTo>
                  <a:pt x="84518" y="75602"/>
                </a:moveTo>
                <a:lnTo>
                  <a:pt x="84518" y="75602"/>
                </a:lnTo>
                <a:cubicBezTo>
                  <a:pt x="91694" y="75602"/>
                  <a:pt x="98671" y="75602"/>
                  <a:pt x="105647" y="70994"/>
                </a:cubicBezTo>
                <a:cubicBezTo>
                  <a:pt x="95880" y="113926"/>
                  <a:pt x="95880" y="113926"/>
                  <a:pt x="95880" y="113926"/>
                </a:cubicBezTo>
                <a:cubicBezTo>
                  <a:pt x="85913" y="118324"/>
                  <a:pt x="78936" y="119790"/>
                  <a:pt x="73355" y="119790"/>
                </a:cubicBezTo>
                <a:cubicBezTo>
                  <a:pt x="63388" y="119790"/>
                  <a:pt x="50830" y="110994"/>
                  <a:pt x="50830" y="110994"/>
                </a:cubicBezTo>
                <a:cubicBezTo>
                  <a:pt x="60598" y="66596"/>
                  <a:pt x="60598" y="66596"/>
                  <a:pt x="60598" y="66596"/>
                </a:cubicBezTo>
                <a:cubicBezTo>
                  <a:pt x="64784" y="69528"/>
                  <a:pt x="71960" y="75602"/>
                  <a:pt x="84518" y="75602"/>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750"/>
                                        <p:tgtEl>
                                          <p:spTgt spid="38"/>
                                        </p:tgtEl>
                                      </p:cBhvr>
                                    </p:animEffect>
                                  </p:childTnLst>
                                </p:cTn>
                              </p:par>
                            </p:childTnLst>
                          </p:cTn>
                        </p:par>
                        <p:par>
                          <p:cTn id="8" fill="hold">
                            <p:stCondLst>
                              <p:cond delay="1000"/>
                            </p:stCondLst>
                            <p:childTnLst>
                              <p:par>
                                <p:cTn id="9" presetID="14" presetClass="entr" presetSubtype="1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randombar(horizontal)">
                                      <p:cBhvr>
                                        <p:cTn id="11" dur="1000"/>
                                        <p:tgtEl>
                                          <p:spTgt spid="3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750"/>
                                        <p:tgtEl>
                                          <p:spTgt spid="15"/>
                                        </p:tgtEl>
                                      </p:cBhvr>
                                    </p:animEffect>
                                  </p:childTnLst>
                                </p:cTn>
                              </p:par>
                            </p:childTnLst>
                          </p:cTn>
                        </p:par>
                        <p:par>
                          <p:cTn id="16" fill="hold">
                            <p:stCondLst>
                              <p:cond delay="3000"/>
                            </p:stCondLst>
                            <p:childTnLst>
                              <p:par>
                                <p:cTn id="17" presetID="14" presetClass="entr" presetSubtype="1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1000"/>
                                        <p:tgtEl>
                                          <p:spTgt spid="18"/>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750"/>
                                        <p:tgtEl>
                                          <p:spTgt spid="16"/>
                                        </p:tgtEl>
                                      </p:cBhvr>
                                    </p:animEffect>
                                  </p:childTnLst>
                                </p:cTn>
                              </p:par>
                            </p:childTnLst>
                          </p:cTn>
                        </p:par>
                        <p:par>
                          <p:cTn id="24" fill="hold">
                            <p:stCondLst>
                              <p:cond delay="5000"/>
                            </p:stCondLst>
                            <p:childTnLst>
                              <p:par>
                                <p:cTn id="25" presetID="14" presetClass="entr" presetSubtype="1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randombar(horizontal)">
                                      <p:cBhvr>
                                        <p:cTn id="2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90650" y="1882696"/>
            <a:ext cx="685800" cy="685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127"/>
          <p:cNvSpPr>
            <a:spLocks noEditPoints="1"/>
          </p:cNvSpPr>
          <p:nvPr/>
        </p:nvSpPr>
        <p:spPr bwMode="auto">
          <a:xfrm>
            <a:off x="1528713" y="2014518"/>
            <a:ext cx="409674" cy="409674"/>
          </a:xfrm>
          <a:custGeom>
            <a:avLst/>
            <a:gdLst/>
            <a:ahLst/>
            <a:cxnLst>
              <a:cxn ang="0">
                <a:pos x="242" y="222"/>
              </a:cxn>
              <a:cxn ang="0">
                <a:pos x="174" y="198"/>
              </a:cxn>
              <a:cxn ang="0">
                <a:pos x="194" y="164"/>
              </a:cxn>
              <a:cxn ang="0">
                <a:pos x="206" y="132"/>
              </a:cxn>
              <a:cxn ang="0">
                <a:pos x="206" y="82"/>
              </a:cxn>
              <a:cxn ang="0">
                <a:pos x="192" y="40"/>
              </a:cxn>
              <a:cxn ang="0">
                <a:pos x="174" y="16"/>
              </a:cxn>
              <a:cxn ang="0">
                <a:pos x="128" y="0"/>
              </a:cxn>
              <a:cxn ang="0">
                <a:pos x="96" y="6"/>
              </a:cxn>
              <a:cxn ang="0">
                <a:pos x="72" y="28"/>
              </a:cxn>
              <a:cxn ang="0">
                <a:pos x="52" y="68"/>
              </a:cxn>
              <a:cxn ang="0">
                <a:pos x="48" y="110"/>
              </a:cxn>
              <a:cxn ang="0">
                <a:pos x="56" y="146"/>
              </a:cxn>
              <a:cxn ang="0">
                <a:pos x="82" y="198"/>
              </a:cxn>
              <a:cxn ang="0">
                <a:pos x="28" y="216"/>
              </a:cxn>
              <a:cxn ang="0">
                <a:pos x="8" y="226"/>
              </a:cxn>
              <a:cxn ang="0">
                <a:pos x="0" y="240"/>
              </a:cxn>
              <a:cxn ang="0">
                <a:pos x="2" y="250"/>
              </a:cxn>
              <a:cxn ang="0">
                <a:pos x="16" y="256"/>
              </a:cxn>
              <a:cxn ang="0">
                <a:pos x="246" y="256"/>
              </a:cxn>
              <a:cxn ang="0">
                <a:pos x="256" y="244"/>
              </a:cxn>
              <a:cxn ang="0">
                <a:pos x="256" y="234"/>
              </a:cxn>
              <a:cxn ang="0">
                <a:pos x="162" y="188"/>
              </a:cxn>
              <a:cxn ang="0">
                <a:pos x="152" y="198"/>
              </a:cxn>
              <a:cxn ang="0">
                <a:pos x="128" y="206"/>
              </a:cxn>
              <a:cxn ang="0">
                <a:pos x="104" y="198"/>
              </a:cxn>
              <a:cxn ang="0">
                <a:pos x="94" y="188"/>
              </a:cxn>
              <a:cxn ang="0">
                <a:pos x="74" y="152"/>
              </a:cxn>
              <a:cxn ang="0">
                <a:pos x="64" y="112"/>
              </a:cxn>
              <a:cxn ang="0">
                <a:pos x="66" y="86"/>
              </a:cxn>
              <a:cxn ang="0">
                <a:pos x="76" y="48"/>
              </a:cxn>
              <a:cxn ang="0">
                <a:pos x="102" y="22"/>
              </a:cxn>
              <a:cxn ang="0">
                <a:pos x="128" y="16"/>
              </a:cxn>
              <a:cxn ang="0">
                <a:pos x="164" y="30"/>
              </a:cxn>
              <a:cxn ang="0">
                <a:pos x="184" y="60"/>
              </a:cxn>
              <a:cxn ang="0">
                <a:pos x="190" y="86"/>
              </a:cxn>
              <a:cxn ang="0">
                <a:pos x="190" y="126"/>
              </a:cxn>
              <a:cxn ang="0">
                <a:pos x="176" y="164"/>
              </a:cxn>
              <a:cxn ang="0">
                <a:pos x="16" y="240"/>
              </a:cxn>
              <a:cxn ang="0">
                <a:pos x="58" y="220"/>
              </a:cxn>
              <a:cxn ang="0">
                <a:pos x="104" y="208"/>
              </a:cxn>
              <a:cxn ang="0">
                <a:pos x="128" y="216"/>
              </a:cxn>
              <a:cxn ang="0">
                <a:pos x="172" y="212"/>
              </a:cxn>
              <a:cxn ang="0">
                <a:pos x="220" y="230"/>
              </a:cxn>
            </a:cxnLst>
            <a:rect l="0" t="0" r="r" b="b"/>
            <a:pathLst>
              <a:path w="256" h="256">
                <a:moveTo>
                  <a:pt x="248" y="226"/>
                </a:moveTo>
                <a:lnTo>
                  <a:pt x="248" y="226"/>
                </a:lnTo>
                <a:lnTo>
                  <a:pt x="242" y="222"/>
                </a:lnTo>
                <a:lnTo>
                  <a:pt x="228" y="216"/>
                </a:lnTo>
                <a:lnTo>
                  <a:pt x="204" y="206"/>
                </a:lnTo>
                <a:lnTo>
                  <a:pt x="174" y="198"/>
                </a:lnTo>
                <a:lnTo>
                  <a:pt x="174" y="198"/>
                </a:lnTo>
                <a:lnTo>
                  <a:pt x="186" y="180"/>
                </a:lnTo>
                <a:lnTo>
                  <a:pt x="194" y="164"/>
                </a:lnTo>
                <a:lnTo>
                  <a:pt x="200" y="146"/>
                </a:lnTo>
                <a:lnTo>
                  <a:pt x="206" y="132"/>
                </a:lnTo>
                <a:lnTo>
                  <a:pt x="206" y="132"/>
                </a:lnTo>
                <a:lnTo>
                  <a:pt x="208" y="110"/>
                </a:lnTo>
                <a:lnTo>
                  <a:pt x="208" y="96"/>
                </a:lnTo>
                <a:lnTo>
                  <a:pt x="206" y="82"/>
                </a:lnTo>
                <a:lnTo>
                  <a:pt x="204" y="68"/>
                </a:lnTo>
                <a:lnTo>
                  <a:pt x="198" y="52"/>
                </a:lnTo>
                <a:lnTo>
                  <a:pt x="192" y="40"/>
                </a:lnTo>
                <a:lnTo>
                  <a:pt x="184" y="28"/>
                </a:lnTo>
                <a:lnTo>
                  <a:pt x="184" y="28"/>
                </a:lnTo>
                <a:lnTo>
                  <a:pt x="174" y="16"/>
                </a:lnTo>
                <a:lnTo>
                  <a:pt x="160" y="6"/>
                </a:lnTo>
                <a:lnTo>
                  <a:pt x="144" y="2"/>
                </a:lnTo>
                <a:lnTo>
                  <a:pt x="128" y="0"/>
                </a:lnTo>
                <a:lnTo>
                  <a:pt x="128" y="0"/>
                </a:lnTo>
                <a:lnTo>
                  <a:pt x="112" y="2"/>
                </a:lnTo>
                <a:lnTo>
                  <a:pt x="96" y="6"/>
                </a:lnTo>
                <a:lnTo>
                  <a:pt x="82" y="16"/>
                </a:lnTo>
                <a:lnTo>
                  <a:pt x="72" y="28"/>
                </a:lnTo>
                <a:lnTo>
                  <a:pt x="72" y="28"/>
                </a:lnTo>
                <a:lnTo>
                  <a:pt x="64" y="40"/>
                </a:lnTo>
                <a:lnTo>
                  <a:pt x="58" y="52"/>
                </a:lnTo>
                <a:lnTo>
                  <a:pt x="52" y="68"/>
                </a:lnTo>
                <a:lnTo>
                  <a:pt x="50" y="82"/>
                </a:lnTo>
                <a:lnTo>
                  <a:pt x="48" y="96"/>
                </a:lnTo>
                <a:lnTo>
                  <a:pt x="48" y="110"/>
                </a:lnTo>
                <a:lnTo>
                  <a:pt x="50" y="132"/>
                </a:lnTo>
                <a:lnTo>
                  <a:pt x="50" y="132"/>
                </a:lnTo>
                <a:lnTo>
                  <a:pt x="56" y="146"/>
                </a:lnTo>
                <a:lnTo>
                  <a:pt x="62" y="164"/>
                </a:lnTo>
                <a:lnTo>
                  <a:pt x="70" y="180"/>
                </a:lnTo>
                <a:lnTo>
                  <a:pt x="82" y="198"/>
                </a:lnTo>
                <a:lnTo>
                  <a:pt x="82" y="198"/>
                </a:lnTo>
                <a:lnTo>
                  <a:pt x="52" y="206"/>
                </a:lnTo>
                <a:lnTo>
                  <a:pt x="28" y="216"/>
                </a:lnTo>
                <a:lnTo>
                  <a:pt x="14" y="222"/>
                </a:lnTo>
                <a:lnTo>
                  <a:pt x="8" y="226"/>
                </a:lnTo>
                <a:lnTo>
                  <a:pt x="8" y="226"/>
                </a:lnTo>
                <a:lnTo>
                  <a:pt x="4" y="230"/>
                </a:lnTo>
                <a:lnTo>
                  <a:pt x="0" y="234"/>
                </a:lnTo>
                <a:lnTo>
                  <a:pt x="0" y="240"/>
                </a:lnTo>
                <a:lnTo>
                  <a:pt x="0" y="244"/>
                </a:lnTo>
                <a:lnTo>
                  <a:pt x="0" y="244"/>
                </a:lnTo>
                <a:lnTo>
                  <a:pt x="2" y="250"/>
                </a:lnTo>
                <a:lnTo>
                  <a:pt x="6" y="252"/>
                </a:lnTo>
                <a:lnTo>
                  <a:pt x="10" y="256"/>
                </a:lnTo>
                <a:lnTo>
                  <a:pt x="16" y="256"/>
                </a:lnTo>
                <a:lnTo>
                  <a:pt x="240" y="256"/>
                </a:lnTo>
                <a:lnTo>
                  <a:pt x="240" y="256"/>
                </a:lnTo>
                <a:lnTo>
                  <a:pt x="246" y="256"/>
                </a:lnTo>
                <a:lnTo>
                  <a:pt x="250" y="252"/>
                </a:lnTo>
                <a:lnTo>
                  <a:pt x="254" y="250"/>
                </a:lnTo>
                <a:lnTo>
                  <a:pt x="256" y="244"/>
                </a:lnTo>
                <a:lnTo>
                  <a:pt x="256" y="244"/>
                </a:lnTo>
                <a:lnTo>
                  <a:pt x="256" y="240"/>
                </a:lnTo>
                <a:lnTo>
                  <a:pt x="256" y="234"/>
                </a:lnTo>
                <a:lnTo>
                  <a:pt x="252" y="230"/>
                </a:lnTo>
                <a:lnTo>
                  <a:pt x="248" y="226"/>
                </a:lnTo>
                <a:close/>
                <a:moveTo>
                  <a:pt x="162" y="188"/>
                </a:moveTo>
                <a:lnTo>
                  <a:pt x="160" y="190"/>
                </a:lnTo>
                <a:lnTo>
                  <a:pt x="160" y="190"/>
                </a:lnTo>
                <a:lnTo>
                  <a:pt x="152" y="198"/>
                </a:lnTo>
                <a:lnTo>
                  <a:pt x="144" y="202"/>
                </a:lnTo>
                <a:lnTo>
                  <a:pt x="136" y="206"/>
                </a:lnTo>
                <a:lnTo>
                  <a:pt x="128" y="206"/>
                </a:lnTo>
                <a:lnTo>
                  <a:pt x="120" y="206"/>
                </a:lnTo>
                <a:lnTo>
                  <a:pt x="112" y="202"/>
                </a:lnTo>
                <a:lnTo>
                  <a:pt x="104" y="198"/>
                </a:lnTo>
                <a:lnTo>
                  <a:pt x="96" y="190"/>
                </a:lnTo>
                <a:lnTo>
                  <a:pt x="94" y="188"/>
                </a:lnTo>
                <a:lnTo>
                  <a:pt x="94" y="188"/>
                </a:lnTo>
                <a:lnTo>
                  <a:pt x="86" y="176"/>
                </a:lnTo>
                <a:lnTo>
                  <a:pt x="80" y="164"/>
                </a:lnTo>
                <a:lnTo>
                  <a:pt x="74" y="152"/>
                </a:lnTo>
                <a:lnTo>
                  <a:pt x="70" y="140"/>
                </a:lnTo>
                <a:lnTo>
                  <a:pt x="66" y="126"/>
                </a:lnTo>
                <a:lnTo>
                  <a:pt x="64" y="112"/>
                </a:lnTo>
                <a:lnTo>
                  <a:pt x="64" y="100"/>
                </a:lnTo>
                <a:lnTo>
                  <a:pt x="66" y="86"/>
                </a:lnTo>
                <a:lnTo>
                  <a:pt x="66" y="86"/>
                </a:lnTo>
                <a:lnTo>
                  <a:pt x="68" y="74"/>
                </a:lnTo>
                <a:lnTo>
                  <a:pt x="72" y="60"/>
                </a:lnTo>
                <a:lnTo>
                  <a:pt x="76" y="48"/>
                </a:lnTo>
                <a:lnTo>
                  <a:pt x="84" y="38"/>
                </a:lnTo>
                <a:lnTo>
                  <a:pt x="92" y="30"/>
                </a:lnTo>
                <a:lnTo>
                  <a:pt x="102" y="22"/>
                </a:lnTo>
                <a:lnTo>
                  <a:pt x="114" y="18"/>
                </a:lnTo>
                <a:lnTo>
                  <a:pt x="128" y="16"/>
                </a:lnTo>
                <a:lnTo>
                  <a:pt x="128" y="16"/>
                </a:lnTo>
                <a:lnTo>
                  <a:pt x="142" y="18"/>
                </a:lnTo>
                <a:lnTo>
                  <a:pt x="154" y="22"/>
                </a:lnTo>
                <a:lnTo>
                  <a:pt x="164" y="30"/>
                </a:lnTo>
                <a:lnTo>
                  <a:pt x="172" y="38"/>
                </a:lnTo>
                <a:lnTo>
                  <a:pt x="180" y="48"/>
                </a:lnTo>
                <a:lnTo>
                  <a:pt x="184" y="60"/>
                </a:lnTo>
                <a:lnTo>
                  <a:pt x="188" y="74"/>
                </a:lnTo>
                <a:lnTo>
                  <a:pt x="190" y="86"/>
                </a:lnTo>
                <a:lnTo>
                  <a:pt x="190" y="86"/>
                </a:lnTo>
                <a:lnTo>
                  <a:pt x="192" y="100"/>
                </a:lnTo>
                <a:lnTo>
                  <a:pt x="192" y="112"/>
                </a:lnTo>
                <a:lnTo>
                  <a:pt x="190" y="126"/>
                </a:lnTo>
                <a:lnTo>
                  <a:pt x="186" y="140"/>
                </a:lnTo>
                <a:lnTo>
                  <a:pt x="182" y="152"/>
                </a:lnTo>
                <a:lnTo>
                  <a:pt x="176" y="164"/>
                </a:lnTo>
                <a:lnTo>
                  <a:pt x="170" y="176"/>
                </a:lnTo>
                <a:lnTo>
                  <a:pt x="162" y="188"/>
                </a:lnTo>
                <a:close/>
                <a:moveTo>
                  <a:pt x="16" y="240"/>
                </a:moveTo>
                <a:lnTo>
                  <a:pt x="16" y="240"/>
                </a:lnTo>
                <a:lnTo>
                  <a:pt x="36" y="230"/>
                </a:lnTo>
                <a:lnTo>
                  <a:pt x="58" y="220"/>
                </a:lnTo>
                <a:lnTo>
                  <a:pt x="84" y="212"/>
                </a:lnTo>
                <a:lnTo>
                  <a:pt x="104" y="208"/>
                </a:lnTo>
                <a:lnTo>
                  <a:pt x="104" y="208"/>
                </a:lnTo>
                <a:lnTo>
                  <a:pt x="116" y="214"/>
                </a:lnTo>
                <a:lnTo>
                  <a:pt x="128" y="216"/>
                </a:lnTo>
                <a:lnTo>
                  <a:pt x="128" y="216"/>
                </a:lnTo>
                <a:lnTo>
                  <a:pt x="140" y="214"/>
                </a:lnTo>
                <a:lnTo>
                  <a:pt x="152" y="208"/>
                </a:lnTo>
                <a:lnTo>
                  <a:pt x="172" y="212"/>
                </a:lnTo>
                <a:lnTo>
                  <a:pt x="172" y="212"/>
                </a:lnTo>
                <a:lnTo>
                  <a:pt x="198" y="220"/>
                </a:lnTo>
                <a:lnTo>
                  <a:pt x="220" y="230"/>
                </a:lnTo>
                <a:lnTo>
                  <a:pt x="240" y="240"/>
                </a:lnTo>
                <a:lnTo>
                  <a:pt x="16" y="240"/>
                </a:lnTo>
                <a:close/>
              </a:path>
            </a:pathLst>
          </a:custGeom>
          <a:solidFill>
            <a:schemeClr val="bg1"/>
          </a:solid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nvGrpSpPr>
          <p:cNvPr id="18" name="组合 17"/>
          <p:cNvGrpSpPr/>
          <p:nvPr/>
        </p:nvGrpSpPr>
        <p:grpSpPr>
          <a:xfrm>
            <a:off x="2247503" y="1676611"/>
            <a:ext cx="3423954" cy="1165440"/>
            <a:chOff x="849087" y="4237193"/>
            <a:chExt cx="3423954" cy="1165440"/>
          </a:xfrm>
        </p:grpSpPr>
        <p:sp>
          <p:nvSpPr>
            <p:cNvPr id="19" name="文本框 18"/>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20" name="文本框 19"/>
            <p:cNvSpPr txBox="1"/>
            <p:nvPr/>
          </p:nvSpPr>
          <p:spPr>
            <a:xfrm>
              <a:off x="849087" y="4617803"/>
              <a:ext cx="3423954" cy="784830"/>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sp>
        <p:nvSpPr>
          <p:cNvPr id="21" name="椭圆 20"/>
          <p:cNvSpPr/>
          <p:nvPr/>
        </p:nvSpPr>
        <p:spPr>
          <a:xfrm>
            <a:off x="6382480" y="1882696"/>
            <a:ext cx="685800" cy="685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7239333" y="1676611"/>
            <a:ext cx="3423954" cy="1165440"/>
            <a:chOff x="849087" y="4237193"/>
            <a:chExt cx="3423954" cy="1165440"/>
          </a:xfrm>
        </p:grpSpPr>
        <p:sp>
          <p:nvSpPr>
            <p:cNvPr id="24" name="文本框 23"/>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25" name="文本框 24"/>
            <p:cNvSpPr txBox="1"/>
            <p:nvPr/>
          </p:nvSpPr>
          <p:spPr>
            <a:xfrm>
              <a:off x="849087" y="4617803"/>
              <a:ext cx="3423954" cy="784830"/>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grpSp>
        <p:nvGrpSpPr>
          <p:cNvPr id="13" name="Group 37"/>
          <p:cNvGrpSpPr/>
          <p:nvPr/>
        </p:nvGrpSpPr>
        <p:grpSpPr>
          <a:xfrm>
            <a:off x="6520543" y="2020759"/>
            <a:ext cx="409674" cy="409674"/>
            <a:chOff x="4775200" y="1962150"/>
            <a:chExt cx="406400" cy="406400"/>
          </a:xfrm>
          <a:solidFill>
            <a:schemeClr val="bg1"/>
          </a:solidFill>
        </p:grpSpPr>
        <p:sp>
          <p:nvSpPr>
            <p:cNvPr id="14" name="Freeform 115"/>
            <p:cNvSpPr>
              <a:spLocks noEditPoints="1"/>
            </p:cNvSpPr>
            <p:nvPr/>
          </p:nvSpPr>
          <p:spPr bwMode="auto">
            <a:xfrm>
              <a:off x="4775200" y="1962150"/>
              <a:ext cx="406400" cy="406400"/>
            </a:xfrm>
            <a:custGeom>
              <a:avLst/>
              <a:gdLst/>
              <a:ahLst/>
              <a:cxnLst>
                <a:cxn ang="0">
                  <a:pos x="160" y="0"/>
                </a:cxn>
                <a:cxn ang="0">
                  <a:pos x="122" y="8"/>
                </a:cxn>
                <a:cxn ang="0">
                  <a:pos x="92" y="28"/>
                </a:cxn>
                <a:cxn ang="0">
                  <a:pos x="72" y="58"/>
                </a:cxn>
                <a:cxn ang="0">
                  <a:pos x="64" y="96"/>
                </a:cxn>
                <a:cxn ang="0">
                  <a:pos x="64" y="108"/>
                </a:cxn>
                <a:cxn ang="0">
                  <a:pos x="70" y="130"/>
                </a:cxn>
                <a:cxn ang="0">
                  <a:pos x="8" y="208"/>
                </a:cxn>
                <a:cxn ang="0">
                  <a:pos x="8" y="208"/>
                </a:cxn>
                <a:cxn ang="0">
                  <a:pos x="0" y="228"/>
                </a:cxn>
                <a:cxn ang="0">
                  <a:pos x="2" y="238"/>
                </a:cxn>
                <a:cxn ang="0">
                  <a:pos x="18" y="254"/>
                </a:cxn>
                <a:cxn ang="0">
                  <a:pos x="28" y="256"/>
                </a:cxn>
                <a:cxn ang="0">
                  <a:pos x="48" y="248"/>
                </a:cxn>
                <a:cxn ang="0">
                  <a:pos x="116" y="180"/>
                </a:cxn>
                <a:cxn ang="0">
                  <a:pos x="126" y="186"/>
                </a:cxn>
                <a:cxn ang="0">
                  <a:pos x="148" y="192"/>
                </a:cxn>
                <a:cxn ang="0">
                  <a:pos x="160" y="192"/>
                </a:cxn>
                <a:cxn ang="0">
                  <a:pos x="198" y="184"/>
                </a:cxn>
                <a:cxn ang="0">
                  <a:pos x="228" y="164"/>
                </a:cxn>
                <a:cxn ang="0">
                  <a:pos x="248" y="134"/>
                </a:cxn>
                <a:cxn ang="0">
                  <a:pos x="256" y="96"/>
                </a:cxn>
                <a:cxn ang="0">
                  <a:pos x="254" y="76"/>
                </a:cxn>
                <a:cxn ang="0">
                  <a:pos x="240" y="42"/>
                </a:cxn>
                <a:cxn ang="0">
                  <a:pos x="214" y="16"/>
                </a:cxn>
                <a:cxn ang="0">
                  <a:pos x="180" y="2"/>
                </a:cxn>
                <a:cxn ang="0">
                  <a:pos x="38" y="238"/>
                </a:cxn>
                <a:cxn ang="0">
                  <a:pos x="34" y="240"/>
                </a:cxn>
                <a:cxn ang="0">
                  <a:pos x="28" y="242"/>
                </a:cxn>
                <a:cxn ang="0">
                  <a:pos x="18" y="238"/>
                </a:cxn>
                <a:cxn ang="0">
                  <a:pos x="14" y="228"/>
                </a:cxn>
                <a:cxn ang="0">
                  <a:pos x="16" y="222"/>
                </a:cxn>
                <a:cxn ang="0">
                  <a:pos x="18" y="218"/>
                </a:cxn>
                <a:cxn ang="0">
                  <a:pos x="82" y="154"/>
                </a:cxn>
                <a:cxn ang="0">
                  <a:pos x="102" y="174"/>
                </a:cxn>
                <a:cxn ang="0">
                  <a:pos x="160" y="176"/>
                </a:cxn>
                <a:cxn ang="0">
                  <a:pos x="144" y="174"/>
                </a:cxn>
                <a:cxn ang="0">
                  <a:pos x="116" y="162"/>
                </a:cxn>
                <a:cxn ang="0">
                  <a:pos x="94" y="140"/>
                </a:cxn>
                <a:cxn ang="0">
                  <a:pos x="82" y="112"/>
                </a:cxn>
                <a:cxn ang="0">
                  <a:pos x="80" y="96"/>
                </a:cxn>
                <a:cxn ang="0">
                  <a:pos x="86" y="64"/>
                </a:cxn>
                <a:cxn ang="0">
                  <a:pos x="104" y="40"/>
                </a:cxn>
                <a:cxn ang="0">
                  <a:pos x="128" y="22"/>
                </a:cxn>
                <a:cxn ang="0">
                  <a:pos x="160" y="16"/>
                </a:cxn>
                <a:cxn ang="0">
                  <a:pos x="176" y="18"/>
                </a:cxn>
                <a:cxn ang="0">
                  <a:pos x="204" y="30"/>
                </a:cxn>
                <a:cxn ang="0">
                  <a:pos x="226" y="52"/>
                </a:cxn>
                <a:cxn ang="0">
                  <a:pos x="238" y="80"/>
                </a:cxn>
                <a:cxn ang="0">
                  <a:pos x="240" y="96"/>
                </a:cxn>
                <a:cxn ang="0">
                  <a:pos x="234" y="128"/>
                </a:cxn>
                <a:cxn ang="0">
                  <a:pos x="216" y="152"/>
                </a:cxn>
                <a:cxn ang="0">
                  <a:pos x="192" y="170"/>
                </a:cxn>
                <a:cxn ang="0">
                  <a:pos x="160" y="176"/>
                </a:cxn>
              </a:cxnLst>
              <a:rect l="0" t="0" r="r" b="b"/>
              <a:pathLst>
                <a:path w="256" h="256">
                  <a:moveTo>
                    <a:pt x="160" y="0"/>
                  </a:moveTo>
                  <a:lnTo>
                    <a:pt x="160" y="0"/>
                  </a:lnTo>
                  <a:lnTo>
                    <a:pt x="140" y="2"/>
                  </a:lnTo>
                  <a:lnTo>
                    <a:pt x="122" y="8"/>
                  </a:lnTo>
                  <a:lnTo>
                    <a:pt x="106" y="16"/>
                  </a:lnTo>
                  <a:lnTo>
                    <a:pt x="92" y="28"/>
                  </a:lnTo>
                  <a:lnTo>
                    <a:pt x="80" y="42"/>
                  </a:lnTo>
                  <a:lnTo>
                    <a:pt x="72" y="58"/>
                  </a:lnTo>
                  <a:lnTo>
                    <a:pt x="66" y="76"/>
                  </a:lnTo>
                  <a:lnTo>
                    <a:pt x="64" y="96"/>
                  </a:lnTo>
                  <a:lnTo>
                    <a:pt x="64" y="96"/>
                  </a:lnTo>
                  <a:lnTo>
                    <a:pt x="64" y="108"/>
                  </a:lnTo>
                  <a:lnTo>
                    <a:pt x="66" y="120"/>
                  </a:lnTo>
                  <a:lnTo>
                    <a:pt x="70" y="130"/>
                  </a:lnTo>
                  <a:lnTo>
                    <a:pt x="76" y="140"/>
                  </a:lnTo>
                  <a:lnTo>
                    <a:pt x="8" y="208"/>
                  </a:lnTo>
                  <a:lnTo>
                    <a:pt x="8" y="208"/>
                  </a:lnTo>
                  <a:lnTo>
                    <a:pt x="8" y="208"/>
                  </a:lnTo>
                  <a:lnTo>
                    <a:pt x="2" y="216"/>
                  </a:lnTo>
                  <a:lnTo>
                    <a:pt x="0" y="228"/>
                  </a:lnTo>
                  <a:lnTo>
                    <a:pt x="0" y="228"/>
                  </a:lnTo>
                  <a:lnTo>
                    <a:pt x="2" y="238"/>
                  </a:lnTo>
                  <a:lnTo>
                    <a:pt x="8" y="248"/>
                  </a:lnTo>
                  <a:lnTo>
                    <a:pt x="18" y="254"/>
                  </a:lnTo>
                  <a:lnTo>
                    <a:pt x="28" y="256"/>
                  </a:lnTo>
                  <a:lnTo>
                    <a:pt x="28" y="256"/>
                  </a:lnTo>
                  <a:lnTo>
                    <a:pt x="40" y="254"/>
                  </a:lnTo>
                  <a:lnTo>
                    <a:pt x="48" y="248"/>
                  </a:lnTo>
                  <a:lnTo>
                    <a:pt x="48" y="248"/>
                  </a:lnTo>
                  <a:lnTo>
                    <a:pt x="116" y="180"/>
                  </a:lnTo>
                  <a:lnTo>
                    <a:pt x="116" y="180"/>
                  </a:lnTo>
                  <a:lnTo>
                    <a:pt x="126" y="186"/>
                  </a:lnTo>
                  <a:lnTo>
                    <a:pt x="136" y="190"/>
                  </a:lnTo>
                  <a:lnTo>
                    <a:pt x="148" y="192"/>
                  </a:lnTo>
                  <a:lnTo>
                    <a:pt x="160" y="192"/>
                  </a:lnTo>
                  <a:lnTo>
                    <a:pt x="160" y="192"/>
                  </a:lnTo>
                  <a:lnTo>
                    <a:pt x="180" y="190"/>
                  </a:lnTo>
                  <a:lnTo>
                    <a:pt x="198" y="184"/>
                  </a:lnTo>
                  <a:lnTo>
                    <a:pt x="214" y="176"/>
                  </a:lnTo>
                  <a:lnTo>
                    <a:pt x="228" y="164"/>
                  </a:lnTo>
                  <a:lnTo>
                    <a:pt x="240" y="150"/>
                  </a:lnTo>
                  <a:lnTo>
                    <a:pt x="248" y="134"/>
                  </a:lnTo>
                  <a:lnTo>
                    <a:pt x="254" y="116"/>
                  </a:lnTo>
                  <a:lnTo>
                    <a:pt x="256" y="96"/>
                  </a:lnTo>
                  <a:lnTo>
                    <a:pt x="256" y="96"/>
                  </a:lnTo>
                  <a:lnTo>
                    <a:pt x="254" y="76"/>
                  </a:lnTo>
                  <a:lnTo>
                    <a:pt x="248" y="58"/>
                  </a:lnTo>
                  <a:lnTo>
                    <a:pt x="240" y="42"/>
                  </a:lnTo>
                  <a:lnTo>
                    <a:pt x="228" y="28"/>
                  </a:lnTo>
                  <a:lnTo>
                    <a:pt x="214" y="16"/>
                  </a:lnTo>
                  <a:lnTo>
                    <a:pt x="198" y="8"/>
                  </a:lnTo>
                  <a:lnTo>
                    <a:pt x="180" y="2"/>
                  </a:lnTo>
                  <a:lnTo>
                    <a:pt x="160" y="0"/>
                  </a:lnTo>
                  <a:close/>
                  <a:moveTo>
                    <a:pt x="38" y="238"/>
                  </a:moveTo>
                  <a:lnTo>
                    <a:pt x="38" y="238"/>
                  </a:lnTo>
                  <a:lnTo>
                    <a:pt x="34" y="240"/>
                  </a:lnTo>
                  <a:lnTo>
                    <a:pt x="28" y="242"/>
                  </a:lnTo>
                  <a:lnTo>
                    <a:pt x="28" y="242"/>
                  </a:lnTo>
                  <a:lnTo>
                    <a:pt x="22" y="240"/>
                  </a:lnTo>
                  <a:lnTo>
                    <a:pt x="18" y="238"/>
                  </a:lnTo>
                  <a:lnTo>
                    <a:pt x="16" y="234"/>
                  </a:lnTo>
                  <a:lnTo>
                    <a:pt x="14" y="228"/>
                  </a:lnTo>
                  <a:lnTo>
                    <a:pt x="14" y="228"/>
                  </a:lnTo>
                  <a:lnTo>
                    <a:pt x="16" y="222"/>
                  </a:lnTo>
                  <a:lnTo>
                    <a:pt x="18" y="218"/>
                  </a:lnTo>
                  <a:lnTo>
                    <a:pt x="18" y="218"/>
                  </a:lnTo>
                  <a:lnTo>
                    <a:pt x="82" y="154"/>
                  </a:lnTo>
                  <a:lnTo>
                    <a:pt x="82" y="154"/>
                  </a:lnTo>
                  <a:lnTo>
                    <a:pt x="92" y="164"/>
                  </a:lnTo>
                  <a:lnTo>
                    <a:pt x="102" y="174"/>
                  </a:lnTo>
                  <a:lnTo>
                    <a:pt x="38" y="238"/>
                  </a:lnTo>
                  <a:close/>
                  <a:moveTo>
                    <a:pt x="160" y="176"/>
                  </a:moveTo>
                  <a:lnTo>
                    <a:pt x="160" y="176"/>
                  </a:lnTo>
                  <a:lnTo>
                    <a:pt x="144" y="174"/>
                  </a:lnTo>
                  <a:lnTo>
                    <a:pt x="128" y="170"/>
                  </a:lnTo>
                  <a:lnTo>
                    <a:pt x="116" y="162"/>
                  </a:lnTo>
                  <a:lnTo>
                    <a:pt x="104" y="152"/>
                  </a:lnTo>
                  <a:lnTo>
                    <a:pt x="94" y="140"/>
                  </a:lnTo>
                  <a:lnTo>
                    <a:pt x="86" y="128"/>
                  </a:lnTo>
                  <a:lnTo>
                    <a:pt x="82" y="112"/>
                  </a:lnTo>
                  <a:lnTo>
                    <a:pt x="80" y="96"/>
                  </a:lnTo>
                  <a:lnTo>
                    <a:pt x="80" y="96"/>
                  </a:lnTo>
                  <a:lnTo>
                    <a:pt x="82" y="80"/>
                  </a:lnTo>
                  <a:lnTo>
                    <a:pt x="86" y="64"/>
                  </a:lnTo>
                  <a:lnTo>
                    <a:pt x="94" y="52"/>
                  </a:lnTo>
                  <a:lnTo>
                    <a:pt x="104" y="40"/>
                  </a:lnTo>
                  <a:lnTo>
                    <a:pt x="116" y="30"/>
                  </a:lnTo>
                  <a:lnTo>
                    <a:pt x="128" y="22"/>
                  </a:lnTo>
                  <a:lnTo>
                    <a:pt x="144" y="18"/>
                  </a:lnTo>
                  <a:lnTo>
                    <a:pt x="160" y="16"/>
                  </a:lnTo>
                  <a:lnTo>
                    <a:pt x="160" y="16"/>
                  </a:lnTo>
                  <a:lnTo>
                    <a:pt x="176" y="18"/>
                  </a:lnTo>
                  <a:lnTo>
                    <a:pt x="192" y="22"/>
                  </a:lnTo>
                  <a:lnTo>
                    <a:pt x="204" y="30"/>
                  </a:lnTo>
                  <a:lnTo>
                    <a:pt x="216" y="40"/>
                  </a:lnTo>
                  <a:lnTo>
                    <a:pt x="226" y="52"/>
                  </a:lnTo>
                  <a:lnTo>
                    <a:pt x="234" y="64"/>
                  </a:lnTo>
                  <a:lnTo>
                    <a:pt x="238" y="80"/>
                  </a:lnTo>
                  <a:lnTo>
                    <a:pt x="240" y="96"/>
                  </a:lnTo>
                  <a:lnTo>
                    <a:pt x="240" y="96"/>
                  </a:lnTo>
                  <a:lnTo>
                    <a:pt x="238" y="112"/>
                  </a:lnTo>
                  <a:lnTo>
                    <a:pt x="234" y="128"/>
                  </a:lnTo>
                  <a:lnTo>
                    <a:pt x="226" y="140"/>
                  </a:lnTo>
                  <a:lnTo>
                    <a:pt x="216" y="152"/>
                  </a:lnTo>
                  <a:lnTo>
                    <a:pt x="204" y="162"/>
                  </a:lnTo>
                  <a:lnTo>
                    <a:pt x="192" y="170"/>
                  </a:lnTo>
                  <a:lnTo>
                    <a:pt x="176" y="174"/>
                  </a:lnTo>
                  <a:lnTo>
                    <a:pt x="160" y="17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5" name="Freeform 119"/>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6" name="Freeform 120"/>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
        <p:nvSpPr>
          <p:cNvPr id="27" name="椭圆 26"/>
          <p:cNvSpPr/>
          <p:nvPr/>
        </p:nvSpPr>
        <p:spPr>
          <a:xfrm>
            <a:off x="1390650" y="4181629"/>
            <a:ext cx="685800" cy="685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47503" y="3975544"/>
            <a:ext cx="3423954" cy="1165440"/>
            <a:chOff x="849087" y="4237193"/>
            <a:chExt cx="3423954" cy="1165440"/>
          </a:xfrm>
        </p:grpSpPr>
        <p:sp>
          <p:nvSpPr>
            <p:cNvPr id="30" name="文本框 29"/>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31" name="文本框 30"/>
            <p:cNvSpPr txBox="1"/>
            <p:nvPr/>
          </p:nvSpPr>
          <p:spPr>
            <a:xfrm>
              <a:off x="849087" y="4617803"/>
              <a:ext cx="3423954" cy="784830"/>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grpSp>
        <p:nvGrpSpPr>
          <p:cNvPr id="9" name="Group 34"/>
          <p:cNvGrpSpPr/>
          <p:nvPr/>
        </p:nvGrpSpPr>
        <p:grpSpPr>
          <a:xfrm>
            <a:off x="1592724" y="4319692"/>
            <a:ext cx="281651" cy="409674"/>
            <a:chOff x="4838700" y="2774950"/>
            <a:chExt cx="279400" cy="406400"/>
          </a:xfrm>
          <a:solidFill>
            <a:schemeClr val="bg1"/>
          </a:solidFill>
        </p:grpSpPr>
        <p:sp>
          <p:nvSpPr>
            <p:cNvPr id="10" name="Freeform 60"/>
            <p:cNvSpPr>
              <a:spLocks noEditPoints="1"/>
            </p:cNvSpPr>
            <p:nvPr/>
          </p:nvSpPr>
          <p:spPr bwMode="auto">
            <a:xfrm>
              <a:off x="4838700" y="2774950"/>
              <a:ext cx="279400" cy="406400"/>
            </a:xfrm>
            <a:custGeom>
              <a:avLst/>
              <a:gdLst/>
              <a:ahLst/>
              <a:cxnLst>
                <a:cxn ang="0">
                  <a:pos x="88" y="0"/>
                </a:cxn>
                <a:cxn ang="0">
                  <a:pos x="54" y="6"/>
                </a:cxn>
                <a:cxn ang="0">
                  <a:pos x="26" y="26"/>
                </a:cxn>
                <a:cxn ang="0">
                  <a:pos x="6" y="54"/>
                </a:cxn>
                <a:cxn ang="0">
                  <a:pos x="0" y="88"/>
                </a:cxn>
                <a:cxn ang="0">
                  <a:pos x="2" y="100"/>
                </a:cxn>
                <a:cxn ang="0">
                  <a:pos x="16" y="138"/>
                </a:cxn>
                <a:cxn ang="0">
                  <a:pos x="40" y="184"/>
                </a:cxn>
                <a:cxn ang="0">
                  <a:pos x="50" y="214"/>
                </a:cxn>
                <a:cxn ang="0">
                  <a:pos x="62" y="246"/>
                </a:cxn>
                <a:cxn ang="0">
                  <a:pos x="76" y="254"/>
                </a:cxn>
                <a:cxn ang="0">
                  <a:pos x="88" y="256"/>
                </a:cxn>
                <a:cxn ang="0">
                  <a:pos x="108" y="252"/>
                </a:cxn>
                <a:cxn ang="0">
                  <a:pos x="118" y="238"/>
                </a:cxn>
                <a:cxn ang="0">
                  <a:pos x="136" y="184"/>
                </a:cxn>
                <a:cxn ang="0">
                  <a:pos x="146" y="162"/>
                </a:cxn>
                <a:cxn ang="0">
                  <a:pos x="172" y="112"/>
                </a:cxn>
                <a:cxn ang="0">
                  <a:pos x="176" y="88"/>
                </a:cxn>
                <a:cxn ang="0">
                  <a:pos x="174" y="70"/>
                </a:cxn>
                <a:cxn ang="0">
                  <a:pos x="160" y="38"/>
                </a:cxn>
                <a:cxn ang="0">
                  <a:pos x="138" y="16"/>
                </a:cxn>
                <a:cxn ang="0">
                  <a:pos x="106" y="2"/>
                </a:cxn>
                <a:cxn ang="0">
                  <a:pos x="108" y="218"/>
                </a:cxn>
                <a:cxn ang="0">
                  <a:pos x="70" y="222"/>
                </a:cxn>
                <a:cxn ang="0">
                  <a:pos x="64" y="208"/>
                </a:cxn>
                <a:cxn ang="0">
                  <a:pos x="114" y="200"/>
                </a:cxn>
                <a:cxn ang="0">
                  <a:pos x="112" y="208"/>
                </a:cxn>
                <a:cxn ang="0">
                  <a:pos x="108" y="218"/>
                </a:cxn>
                <a:cxn ang="0">
                  <a:pos x="62" y="200"/>
                </a:cxn>
                <a:cxn ang="0">
                  <a:pos x="120" y="184"/>
                </a:cxn>
                <a:cxn ang="0">
                  <a:pos x="116" y="192"/>
                </a:cxn>
                <a:cxn ang="0">
                  <a:pos x="88" y="240"/>
                </a:cxn>
                <a:cxn ang="0">
                  <a:pos x="82" y="240"/>
                </a:cxn>
                <a:cxn ang="0">
                  <a:pos x="76" y="236"/>
                </a:cxn>
                <a:cxn ang="0">
                  <a:pos x="106" y="226"/>
                </a:cxn>
                <a:cxn ang="0">
                  <a:pos x="102" y="234"/>
                </a:cxn>
                <a:cxn ang="0">
                  <a:pos x="94" y="240"/>
                </a:cxn>
                <a:cxn ang="0">
                  <a:pos x="126" y="168"/>
                </a:cxn>
                <a:cxn ang="0">
                  <a:pos x="50" y="168"/>
                </a:cxn>
                <a:cxn ang="0">
                  <a:pos x="38" y="142"/>
                </a:cxn>
                <a:cxn ang="0">
                  <a:pos x="18" y="100"/>
                </a:cxn>
                <a:cxn ang="0">
                  <a:pos x="16" y="88"/>
                </a:cxn>
                <a:cxn ang="0">
                  <a:pos x="22" y="60"/>
                </a:cxn>
                <a:cxn ang="0">
                  <a:pos x="38" y="38"/>
                </a:cxn>
                <a:cxn ang="0">
                  <a:pos x="60" y="22"/>
                </a:cxn>
                <a:cxn ang="0">
                  <a:pos x="88" y="16"/>
                </a:cxn>
                <a:cxn ang="0">
                  <a:pos x="102" y="18"/>
                </a:cxn>
                <a:cxn ang="0">
                  <a:pos x="128" y="28"/>
                </a:cxn>
                <a:cxn ang="0">
                  <a:pos x="148" y="48"/>
                </a:cxn>
                <a:cxn ang="0">
                  <a:pos x="158" y="74"/>
                </a:cxn>
                <a:cxn ang="0">
                  <a:pos x="160" y="88"/>
                </a:cxn>
                <a:cxn ang="0">
                  <a:pos x="154" y="114"/>
                </a:cxn>
                <a:cxn ang="0">
                  <a:pos x="138" y="142"/>
                </a:cxn>
              </a:cxnLst>
              <a:rect l="0" t="0" r="r" b="b"/>
              <a:pathLst>
                <a:path w="176" h="256">
                  <a:moveTo>
                    <a:pt x="88" y="0"/>
                  </a:moveTo>
                  <a:lnTo>
                    <a:pt x="88" y="0"/>
                  </a:lnTo>
                  <a:lnTo>
                    <a:pt x="70" y="2"/>
                  </a:lnTo>
                  <a:lnTo>
                    <a:pt x="54" y="6"/>
                  </a:lnTo>
                  <a:lnTo>
                    <a:pt x="38" y="16"/>
                  </a:lnTo>
                  <a:lnTo>
                    <a:pt x="26" y="26"/>
                  </a:lnTo>
                  <a:lnTo>
                    <a:pt x="16" y="38"/>
                  </a:lnTo>
                  <a:lnTo>
                    <a:pt x="6" y="54"/>
                  </a:lnTo>
                  <a:lnTo>
                    <a:pt x="2" y="70"/>
                  </a:lnTo>
                  <a:lnTo>
                    <a:pt x="0" y="88"/>
                  </a:lnTo>
                  <a:lnTo>
                    <a:pt x="0" y="88"/>
                  </a:lnTo>
                  <a:lnTo>
                    <a:pt x="2" y="100"/>
                  </a:lnTo>
                  <a:lnTo>
                    <a:pt x="4" y="112"/>
                  </a:lnTo>
                  <a:lnTo>
                    <a:pt x="16" y="138"/>
                  </a:lnTo>
                  <a:lnTo>
                    <a:pt x="30" y="162"/>
                  </a:lnTo>
                  <a:lnTo>
                    <a:pt x="40" y="184"/>
                  </a:lnTo>
                  <a:lnTo>
                    <a:pt x="40" y="184"/>
                  </a:lnTo>
                  <a:lnTo>
                    <a:pt x="50" y="214"/>
                  </a:lnTo>
                  <a:lnTo>
                    <a:pt x="58" y="238"/>
                  </a:lnTo>
                  <a:lnTo>
                    <a:pt x="62" y="246"/>
                  </a:lnTo>
                  <a:lnTo>
                    <a:pt x="68" y="252"/>
                  </a:lnTo>
                  <a:lnTo>
                    <a:pt x="76" y="254"/>
                  </a:lnTo>
                  <a:lnTo>
                    <a:pt x="88" y="256"/>
                  </a:lnTo>
                  <a:lnTo>
                    <a:pt x="88" y="256"/>
                  </a:lnTo>
                  <a:lnTo>
                    <a:pt x="100" y="254"/>
                  </a:lnTo>
                  <a:lnTo>
                    <a:pt x="108" y="252"/>
                  </a:lnTo>
                  <a:lnTo>
                    <a:pt x="114" y="246"/>
                  </a:lnTo>
                  <a:lnTo>
                    <a:pt x="118" y="238"/>
                  </a:lnTo>
                  <a:lnTo>
                    <a:pt x="126" y="214"/>
                  </a:lnTo>
                  <a:lnTo>
                    <a:pt x="136" y="184"/>
                  </a:lnTo>
                  <a:lnTo>
                    <a:pt x="136" y="184"/>
                  </a:lnTo>
                  <a:lnTo>
                    <a:pt x="146" y="162"/>
                  </a:lnTo>
                  <a:lnTo>
                    <a:pt x="160" y="138"/>
                  </a:lnTo>
                  <a:lnTo>
                    <a:pt x="172" y="112"/>
                  </a:lnTo>
                  <a:lnTo>
                    <a:pt x="174" y="100"/>
                  </a:lnTo>
                  <a:lnTo>
                    <a:pt x="176" y="88"/>
                  </a:lnTo>
                  <a:lnTo>
                    <a:pt x="176" y="88"/>
                  </a:lnTo>
                  <a:lnTo>
                    <a:pt x="174" y="70"/>
                  </a:lnTo>
                  <a:lnTo>
                    <a:pt x="170" y="54"/>
                  </a:lnTo>
                  <a:lnTo>
                    <a:pt x="160" y="38"/>
                  </a:lnTo>
                  <a:lnTo>
                    <a:pt x="150" y="26"/>
                  </a:lnTo>
                  <a:lnTo>
                    <a:pt x="138" y="16"/>
                  </a:lnTo>
                  <a:lnTo>
                    <a:pt x="122" y="6"/>
                  </a:lnTo>
                  <a:lnTo>
                    <a:pt x="106" y="2"/>
                  </a:lnTo>
                  <a:lnTo>
                    <a:pt x="88" y="0"/>
                  </a:lnTo>
                  <a:close/>
                  <a:moveTo>
                    <a:pt x="108" y="218"/>
                  </a:moveTo>
                  <a:lnTo>
                    <a:pt x="70" y="222"/>
                  </a:lnTo>
                  <a:lnTo>
                    <a:pt x="70" y="222"/>
                  </a:lnTo>
                  <a:lnTo>
                    <a:pt x="64" y="208"/>
                  </a:lnTo>
                  <a:lnTo>
                    <a:pt x="64" y="208"/>
                  </a:lnTo>
                  <a:lnTo>
                    <a:pt x="64" y="206"/>
                  </a:lnTo>
                  <a:lnTo>
                    <a:pt x="114" y="200"/>
                  </a:lnTo>
                  <a:lnTo>
                    <a:pt x="114" y="200"/>
                  </a:lnTo>
                  <a:lnTo>
                    <a:pt x="112" y="208"/>
                  </a:lnTo>
                  <a:lnTo>
                    <a:pt x="112" y="208"/>
                  </a:lnTo>
                  <a:lnTo>
                    <a:pt x="108" y="218"/>
                  </a:lnTo>
                  <a:close/>
                  <a:moveTo>
                    <a:pt x="62" y="200"/>
                  </a:moveTo>
                  <a:lnTo>
                    <a:pt x="62" y="200"/>
                  </a:lnTo>
                  <a:lnTo>
                    <a:pt x="56" y="184"/>
                  </a:lnTo>
                  <a:lnTo>
                    <a:pt x="120" y="184"/>
                  </a:lnTo>
                  <a:lnTo>
                    <a:pt x="120" y="184"/>
                  </a:lnTo>
                  <a:lnTo>
                    <a:pt x="116" y="192"/>
                  </a:lnTo>
                  <a:lnTo>
                    <a:pt x="62" y="200"/>
                  </a:lnTo>
                  <a:close/>
                  <a:moveTo>
                    <a:pt x="88" y="240"/>
                  </a:moveTo>
                  <a:lnTo>
                    <a:pt x="88" y="240"/>
                  </a:lnTo>
                  <a:lnTo>
                    <a:pt x="82" y="240"/>
                  </a:lnTo>
                  <a:lnTo>
                    <a:pt x="78" y="238"/>
                  </a:lnTo>
                  <a:lnTo>
                    <a:pt x="76" y="236"/>
                  </a:lnTo>
                  <a:lnTo>
                    <a:pt x="72" y="230"/>
                  </a:lnTo>
                  <a:lnTo>
                    <a:pt x="106" y="226"/>
                  </a:lnTo>
                  <a:lnTo>
                    <a:pt x="106" y="226"/>
                  </a:lnTo>
                  <a:lnTo>
                    <a:pt x="102" y="234"/>
                  </a:lnTo>
                  <a:lnTo>
                    <a:pt x="98" y="238"/>
                  </a:lnTo>
                  <a:lnTo>
                    <a:pt x="94" y="240"/>
                  </a:lnTo>
                  <a:lnTo>
                    <a:pt x="88" y="240"/>
                  </a:lnTo>
                  <a:close/>
                  <a:moveTo>
                    <a:pt x="126" y="168"/>
                  </a:moveTo>
                  <a:lnTo>
                    <a:pt x="50" y="168"/>
                  </a:lnTo>
                  <a:lnTo>
                    <a:pt x="50" y="168"/>
                  </a:lnTo>
                  <a:lnTo>
                    <a:pt x="38" y="142"/>
                  </a:lnTo>
                  <a:lnTo>
                    <a:pt x="38" y="142"/>
                  </a:lnTo>
                  <a:lnTo>
                    <a:pt x="22" y="114"/>
                  </a:lnTo>
                  <a:lnTo>
                    <a:pt x="18" y="100"/>
                  </a:lnTo>
                  <a:lnTo>
                    <a:pt x="16" y="88"/>
                  </a:lnTo>
                  <a:lnTo>
                    <a:pt x="16" y="88"/>
                  </a:lnTo>
                  <a:lnTo>
                    <a:pt x="18" y="74"/>
                  </a:lnTo>
                  <a:lnTo>
                    <a:pt x="22" y="60"/>
                  </a:lnTo>
                  <a:lnTo>
                    <a:pt x="28" y="48"/>
                  </a:lnTo>
                  <a:lnTo>
                    <a:pt x="38" y="38"/>
                  </a:lnTo>
                  <a:lnTo>
                    <a:pt x="48" y="28"/>
                  </a:lnTo>
                  <a:lnTo>
                    <a:pt x="60" y="22"/>
                  </a:lnTo>
                  <a:lnTo>
                    <a:pt x="74" y="18"/>
                  </a:lnTo>
                  <a:lnTo>
                    <a:pt x="88" y="16"/>
                  </a:lnTo>
                  <a:lnTo>
                    <a:pt x="88" y="16"/>
                  </a:lnTo>
                  <a:lnTo>
                    <a:pt x="102" y="18"/>
                  </a:lnTo>
                  <a:lnTo>
                    <a:pt x="116" y="22"/>
                  </a:lnTo>
                  <a:lnTo>
                    <a:pt x="128" y="28"/>
                  </a:lnTo>
                  <a:lnTo>
                    <a:pt x="138" y="38"/>
                  </a:lnTo>
                  <a:lnTo>
                    <a:pt x="148" y="48"/>
                  </a:lnTo>
                  <a:lnTo>
                    <a:pt x="154" y="60"/>
                  </a:lnTo>
                  <a:lnTo>
                    <a:pt x="158" y="74"/>
                  </a:lnTo>
                  <a:lnTo>
                    <a:pt x="160" y="88"/>
                  </a:lnTo>
                  <a:lnTo>
                    <a:pt x="160" y="88"/>
                  </a:lnTo>
                  <a:lnTo>
                    <a:pt x="158" y="100"/>
                  </a:lnTo>
                  <a:lnTo>
                    <a:pt x="154" y="114"/>
                  </a:lnTo>
                  <a:lnTo>
                    <a:pt x="138" y="142"/>
                  </a:lnTo>
                  <a:lnTo>
                    <a:pt x="138" y="142"/>
                  </a:lnTo>
                  <a:lnTo>
                    <a:pt x="126" y="168"/>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1" name="Freeform 66"/>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2" name="Freeform 67"/>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
        <p:nvSpPr>
          <p:cNvPr id="32" name="椭圆 31"/>
          <p:cNvSpPr/>
          <p:nvPr/>
        </p:nvSpPr>
        <p:spPr>
          <a:xfrm>
            <a:off x="6382480" y="4181629"/>
            <a:ext cx="685800" cy="685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7239333" y="3975544"/>
            <a:ext cx="3423954" cy="1165440"/>
            <a:chOff x="849087" y="4237193"/>
            <a:chExt cx="3423954" cy="1165440"/>
          </a:xfrm>
        </p:grpSpPr>
        <p:sp>
          <p:nvSpPr>
            <p:cNvPr id="34" name="文本框 33"/>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35" name="文本框 34"/>
            <p:cNvSpPr txBox="1"/>
            <p:nvPr/>
          </p:nvSpPr>
          <p:spPr>
            <a:xfrm>
              <a:off x="849087" y="4617803"/>
              <a:ext cx="3423954" cy="784830"/>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grpSp>
        <p:nvGrpSpPr>
          <p:cNvPr id="6" name="Group 32"/>
          <p:cNvGrpSpPr/>
          <p:nvPr/>
        </p:nvGrpSpPr>
        <p:grpSpPr>
          <a:xfrm>
            <a:off x="6581353" y="4319692"/>
            <a:ext cx="307255" cy="409674"/>
            <a:chOff x="2387600" y="3587750"/>
            <a:chExt cx="304800" cy="406400"/>
          </a:xfrm>
          <a:solidFill>
            <a:schemeClr val="bg1"/>
          </a:solidFill>
        </p:grpSpPr>
        <p:sp>
          <p:nvSpPr>
            <p:cNvPr id="7" name="Freeform 40"/>
            <p:cNvSpPr>
              <a:spLocks noEditPoints="1"/>
            </p:cNvSpPr>
            <p:nvPr/>
          </p:nvSpPr>
          <p:spPr bwMode="auto">
            <a:xfrm>
              <a:off x="2463800" y="3660775"/>
              <a:ext cx="152400" cy="152400"/>
            </a:xfrm>
            <a:custGeom>
              <a:avLst/>
              <a:gdLst/>
              <a:ahLst/>
              <a:cxnLst>
                <a:cxn ang="0">
                  <a:pos x="48" y="96"/>
                </a:cxn>
                <a:cxn ang="0">
                  <a:pos x="66" y="92"/>
                </a:cxn>
                <a:cxn ang="0">
                  <a:pos x="82" y="82"/>
                </a:cxn>
                <a:cxn ang="0">
                  <a:pos x="92" y="66"/>
                </a:cxn>
                <a:cxn ang="0">
                  <a:pos x="96" y="48"/>
                </a:cxn>
                <a:cxn ang="0">
                  <a:pos x="96" y="38"/>
                </a:cxn>
                <a:cxn ang="0">
                  <a:pos x="88" y="22"/>
                </a:cxn>
                <a:cxn ang="0">
                  <a:pos x="74" y="8"/>
                </a:cxn>
                <a:cxn ang="0">
                  <a:pos x="58" y="0"/>
                </a:cxn>
                <a:cxn ang="0">
                  <a:pos x="48" y="0"/>
                </a:cxn>
                <a:cxn ang="0">
                  <a:pos x="30" y="4"/>
                </a:cxn>
                <a:cxn ang="0">
                  <a:pos x="14" y="14"/>
                </a:cxn>
                <a:cxn ang="0">
                  <a:pos x="4" y="30"/>
                </a:cxn>
                <a:cxn ang="0">
                  <a:pos x="0" y="48"/>
                </a:cxn>
                <a:cxn ang="0">
                  <a:pos x="0" y="58"/>
                </a:cxn>
                <a:cxn ang="0">
                  <a:pos x="8" y="74"/>
                </a:cxn>
                <a:cxn ang="0">
                  <a:pos x="22" y="88"/>
                </a:cxn>
                <a:cxn ang="0">
                  <a:pos x="38" y="94"/>
                </a:cxn>
                <a:cxn ang="0">
                  <a:pos x="48" y="8"/>
                </a:cxn>
                <a:cxn ang="0">
                  <a:pos x="56" y="8"/>
                </a:cxn>
                <a:cxn ang="0">
                  <a:pos x="70" y="14"/>
                </a:cxn>
                <a:cxn ang="0">
                  <a:pos x="82" y="26"/>
                </a:cxn>
                <a:cxn ang="0">
                  <a:pos x="88" y="40"/>
                </a:cxn>
                <a:cxn ang="0">
                  <a:pos x="88" y="48"/>
                </a:cxn>
                <a:cxn ang="0">
                  <a:pos x="84" y="64"/>
                </a:cxn>
                <a:cxn ang="0">
                  <a:pos x="76" y="76"/>
                </a:cxn>
                <a:cxn ang="0">
                  <a:pos x="64" y="84"/>
                </a:cxn>
                <a:cxn ang="0">
                  <a:pos x="48" y="88"/>
                </a:cxn>
                <a:cxn ang="0">
                  <a:pos x="40" y="88"/>
                </a:cxn>
                <a:cxn ang="0">
                  <a:pos x="26" y="82"/>
                </a:cxn>
                <a:cxn ang="0">
                  <a:pos x="14" y="70"/>
                </a:cxn>
                <a:cxn ang="0">
                  <a:pos x="8" y="56"/>
                </a:cxn>
                <a:cxn ang="0">
                  <a:pos x="8" y="48"/>
                </a:cxn>
                <a:cxn ang="0">
                  <a:pos x="12" y="32"/>
                </a:cxn>
                <a:cxn ang="0">
                  <a:pos x="20" y="20"/>
                </a:cxn>
                <a:cxn ang="0">
                  <a:pos x="32" y="12"/>
                </a:cxn>
                <a:cxn ang="0">
                  <a:pos x="48" y="8"/>
                </a:cxn>
              </a:cxnLst>
              <a:rect l="0" t="0" r="r" b="b"/>
              <a:pathLst>
                <a:path w="96" h="96">
                  <a:moveTo>
                    <a:pt x="48" y="96"/>
                  </a:moveTo>
                  <a:lnTo>
                    <a:pt x="48" y="96"/>
                  </a:lnTo>
                  <a:lnTo>
                    <a:pt x="58" y="94"/>
                  </a:lnTo>
                  <a:lnTo>
                    <a:pt x="66" y="92"/>
                  </a:lnTo>
                  <a:lnTo>
                    <a:pt x="74" y="88"/>
                  </a:lnTo>
                  <a:lnTo>
                    <a:pt x="82" y="82"/>
                  </a:lnTo>
                  <a:lnTo>
                    <a:pt x="88" y="74"/>
                  </a:lnTo>
                  <a:lnTo>
                    <a:pt x="92" y="66"/>
                  </a:lnTo>
                  <a:lnTo>
                    <a:pt x="96" y="58"/>
                  </a:lnTo>
                  <a:lnTo>
                    <a:pt x="96" y="48"/>
                  </a:lnTo>
                  <a:lnTo>
                    <a:pt x="96" y="48"/>
                  </a:lnTo>
                  <a:lnTo>
                    <a:pt x="96" y="38"/>
                  </a:lnTo>
                  <a:lnTo>
                    <a:pt x="92" y="30"/>
                  </a:lnTo>
                  <a:lnTo>
                    <a:pt x="88" y="22"/>
                  </a:lnTo>
                  <a:lnTo>
                    <a:pt x="82" y="14"/>
                  </a:lnTo>
                  <a:lnTo>
                    <a:pt x="74" y="8"/>
                  </a:lnTo>
                  <a:lnTo>
                    <a:pt x="66" y="4"/>
                  </a:lnTo>
                  <a:lnTo>
                    <a:pt x="58" y="0"/>
                  </a:lnTo>
                  <a:lnTo>
                    <a:pt x="48" y="0"/>
                  </a:lnTo>
                  <a:lnTo>
                    <a:pt x="48" y="0"/>
                  </a:lnTo>
                  <a:lnTo>
                    <a:pt x="38" y="0"/>
                  </a:lnTo>
                  <a:lnTo>
                    <a:pt x="30" y="4"/>
                  </a:lnTo>
                  <a:lnTo>
                    <a:pt x="22" y="8"/>
                  </a:lnTo>
                  <a:lnTo>
                    <a:pt x="14" y="14"/>
                  </a:lnTo>
                  <a:lnTo>
                    <a:pt x="8" y="22"/>
                  </a:lnTo>
                  <a:lnTo>
                    <a:pt x="4" y="30"/>
                  </a:lnTo>
                  <a:lnTo>
                    <a:pt x="0" y="38"/>
                  </a:lnTo>
                  <a:lnTo>
                    <a:pt x="0" y="48"/>
                  </a:lnTo>
                  <a:lnTo>
                    <a:pt x="0" y="48"/>
                  </a:lnTo>
                  <a:lnTo>
                    <a:pt x="0" y="58"/>
                  </a:lnTo>
                  <a:lnTo>
                    <a:pt x="4" y="66"/>
                  </a:lnTo>
                  <a:lnTo>
                    <a:pt x="8" y="74"/>
                  </a:lnTo>
                  <a:lnTo>
                    <a:pt x="14" y="82"/>
                  </a:lnTo>
                  <a:lnTo>
                    <a:pt x="22" y="88"/>
                  </a:lnTo>
                  <a:lnTo>
                    <a:pt x="30" y="92"/>
                  </a:lnTo>
                  <a:lnTo>
                    <a:pt x="38" y="94"/>
                  </a:lnTo>
                  <a:lnTo>
                    <a:pt x="48" y="96"/>
                  </a:lnTo>
                  <a:close/>
                  <a:moveTo>
                    <a:pt x="48" y="8"/>
                  </a:moveTo>
                  <a:lnTo>
                    <a:pt x="48" y="8"/>
                  </a:lnTo>
                  <a:lnTo>
                    <a:pt x="56" y="8"/>
                  </a:lnTo>
                  <a:lnTo>
                    <a:pt x="64" y="12"/>
                  </a:lnTo>
                  <a:lnTo>
                    <a:pt x="70" y="14"/>
                  </a:lnTo>
                  <a:lnTo>
                    <a:pt x="76" y="20"/>
                  </a:lnTo>
                  <a:lnTo>
                    <a:pt x="82" y="26"/>
                  </a:lnTo>
                  <a:lnTo>
                    <a:pt x="84" y="32"/>
                  </a:lnTo>
                  <a:lnTo>
                    <a:pt x="88" y="40"/>
                  </a:lnTo>
                  <a:lnTo>
                    <a:pt x="88" y="48"/>
                  </a:lnTo>
                  <a:lnTo>
                    <a:pt x="88" y="48"/>
                  </a:lnTo>
                  <a:lnTo>
                    <a:pt x="88" y="56"/>
                  </a:lnTo>
                  <a:lnTo>
                    <a:pt x="84" y="64"/>
                  </a:lnTo>
                  <a:lnTo>
                    <a:pt x="82" y="70"/>
                  </a:lnTo>
                  <a:lnTo>
                    <a:pt x="76" y="76"/>
                  </a:lnTo>
                  <a:lnTo>
                    <a:pt x="70" y="82"/>
                  </a:lnTo>
                  <a:lnTo>
                    <a:pt x="64" y="84"/>
                  </a:lnTo>
                  <a:lnTo>
                    <a:pt x="56" y="88"/>
                  </a:lnTo>
                  <a:lnTo>
                    <a:pt x="48" y="88"/>
                  </a:lnTo>
                  <a:lnTo>
                    <a:pt x="48" y="88"/>
                  </a:lnTo>
                  <a:lnTo>
                    <a:pt x="40" y="88"/>
                  </a:lnTo>
                  <a:lnTo>
                    <a:pt x="32" y="84"/>
                  </a:lnTo>
                  <a:lnTo>
                    <a:pt x="26" y="82"/>
                  </a:lnTo>
                  <a:lnTo>
                    <a:pt x="20" y="76"/>
                  </a:lnTo>
                  <a:lnTo>
                    <a:pt x="14" y="70"/>
                  </a:lnTo>
                  <a:lnTo>
                    <a:pt x="12" y="64"/>
                  </a:lnTo>
                  <a:lnTo>
                    <a:pt x="8" y="56"/>
                  </a:lnTo>
                  <a:lnTo>
                    <a:pt x="8" y="48"/>
                  </a:lnTo>
                  <a:lnTo>
                    <a:pt x="8" y="48"/>
                  </a:lnTo>
                  <a:lnTo>
                    <a:pt x="8" y="40"/>
                  </a:lnTo>
                  <a:lnTo>
                    <a:pt x="12" y="32"/>
                  </a:lnTo>
                  <a:lnTo>
                    <a:pt x="14" y="26"/>
                  </a:lnTo>
                  <a:lnTo>
                    <a:pt x="20" y="20"/>
                  </a:lnTo>
                  <a:lnTo>
                    <a:pt x="26" y="14"/>
                  </a:lnTo>
                  <a:lnTo>
                    <a:pt x="32" y="12"/>
                  </a:lnTo>
                  <a:lnTo>
                    <a:pt x="40" y="8"/>
                  </a:lnTo>
                  <a:lnTo>
                    <a:pt x="48" y="8"/>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8" name="Freeform 43"/>
            <p:cNvSpPr>
              <a:spLocks noEditPoints="1"/>
            </p:cNvSpPr>
            <p:nvPr/>
          </p:nvSpPr>
          <p:spPr bwMode="auto">
            <a:xfrm>
              <a:off x="2387600" y="3587750"/>
              <a:ext cx="304800" cy="406400"/>
            </a:xfrm>
            <a:custGeom>
              <a:avLst/>
              <a:gdLst/>
              <a:ahLst/>
              <a:cxnLst>
                <a:cxn ang="0">
                  <a:pos x="96" y="0"/>
                </a:cxn>
                <a:cxn ang="0">
                  <a:pos x="58" y="8"/>
                </a:cxn>
                <a:cxn ang="0">
                  <a:pos x="28" y="28"/>
                </a:cxn>
                <a:cxn ang="0">
                  <a:pos x="8" y="58"/>
                </a:cxn>
                <a:cxn ang="0">
                  <a:pos x="0" y="96"/>
                </a:cxn>
                <a:cxn ang="0">
                  <a:pos x="2" y="118"/>
                </a:cxn>
                <a:cxn ang="0">
                  <a:pos x="18" y="158"/>
                </a:cxn>
                <a:cxn ang="0">
                  <a:pos x="42" y="198"/>
                </a:cxn>
                <a:cxn ang="0">
                  <a:pos x="82" y="250"/>
                </a:cxn>
                <a:cxn ang="0">
                  <a:pos x="86" y="252"/>
                </a:cxn>
                <a:cxn ang="0">
                  <a:pos x="96" y="256"/>
                </a:cxn>
                <a:cxn ang="0">
                  <a:pos x="96" y="256"/>
                </a:cxn>
                <a:cxn ang="0">
                  <a:pos x="106" y="252"/>
                </a:cxn>
                <a:cxn ang="0">
                  <a:pos x="108" y="250"/>
                </a:cxn>
                <a:cxn ang="0">
                  <a:pos x="150" y="198"/>
                </a:cxn>
                <a:cxn ang="0">
                  <a:pos x="174" y="158"/>
                </a:cxn>
                <a:cxn ang="0">
                  <a:pos x="190" y="118"/>
                </a:cxn>
                <a:cxn ang="0">
                  <a:pos x="192" y="96"/>
                </a:cxn>
                <a:cxn ang="0">
                  <a:pos x="184" y="58"/>
                </a:cxn>
                <a:cxn ang="0">
                  <a:pos x="164" y="28"/>
                </a:cxn>
                <a:cxn ang="0">
                  <a:pos x="134" y="8"/>
                </a:cxn>
                <a:cxn ang="0">
                  <a:pos x="96" y="0"/>
                </a:cxn>
                <a:cxn ang="0">
                  <a:pos x="96" y="240"/>
                </a:cxn>
                <a:cxn ang="0">
                  <a:pos x="96" y="240"/>
                </a:cxn>
                <a:cxn ang="0">
                  <a:pos x="94" y="238"/>
                </a:cxn>
                <a:cxn ang="0">
                  <a:pos x="56" y="192"/>
                </a:cxn>
                <a:cxn ang="0">
                  <a:pos x="34" y="156"/>
                </a:cxn>
                <a:cxn ang="0">
                  <a:pos x="18" y="116"/>
                </a:cxn>
                <a:cxn ang="0">
                  <a:pos x="16" y="96"/>
                </a:cxn>
                <a:cxn ang="0">
                  <a:pos x="22" y="64"/>
                </a:cxn>
                <a:cxn ang="0">
                  <a:pos x="40" y="40"/>
                </a:cxn>
                <a:cxn ang="0">
                  <a:pos x="64" y="22"/>
                </a:cxn>
                <a:cxn ang="0">
                  <a:pos x="96" y="16"/>
                </a:cxn>
                <a:cxn ang="0">
                  <a:pos x="112" y="18"/>
                </a:cxn>
                <a:cxn ang="0">
                  <a:pos x="140" y="30"/>
                </a:cxn>
                <a:cxn ang="0">
                  <a:pos x="162" y="52"/>
                </a:cxn>
                <a:cxn ang="0">
                  <a:pos x="174" y="80"/>
                </a:cxn>
                <a:cxn ang="0">
                  <a:pos x="176" y="96"/>
                </a:cxn>
                <a:cxn ang="0">
                  <a:pos x="168" y="136"/>
                </a:cxn>
                <a:cxn ang="0">
                  <a:pos x="148" y="174"/>
                </a:cxn>
                <a:cxn ang="0">
                  <a:pos x="122" y="210"/>
                </a:cxn>
              </a:cxnLst>
              <a:rect l="0" t="0" r="r" b="b"/>
              <a:pathLst>
                <a:path w="192" h="256">
                  <a:moveTo>
                    <a:pt x="96" y="0"/>
                  </a:moveTo>
                  <a:lnTo>
                    <a:pt x="96" y="0"/>
                  </a:lnTo>
                  <a:lnTo>
                    <a:pt x="76" y="2"/>
                  </a:lnTo>
                  <a:lnTo>
                    <a:pt x="58" y="8"/>
                  </a:lnTo>
                  <a:lnTo>
                    <a:pt x="42" y="16"/>
                  </a:lnTo>
                  <a:lnTo>
                    <a:pt x="28" y="28"/>
                  </a:lnTo>
                  <a:lnTo>
                    <a:pt x="16" y="42"/>
                  </a:lnTo>
                  <a:lnTo>
                    <a:pt x="8" y="58"/>
                  </a:lnTo>
                  <a:lnTo>
                    <a:pt x="2" y="76"/>
                  </a:lnTo>
                  <a:lnTo>
                    <a:pt x="0" y="96"/>
                  </a:lnTo>
                  <a:lnTo>
                    <a:pt x="0" y="96"/>
                  </a:lnTo>
                  <a:lnTo>
                    <a:pt x="2" y="118"/>
                  </a:lnTo>
                  <a:lnTo>
                    <a:pt x="8" y="138"/>
                  </a:lnTo>
                  <a:lnTo>
                    <a:pt x="18" y="158"/>
                  </a:lnTo>
                  <a:lnTo>
                    <a:pt x="28" y="178"/>
                  </a:lnTo>
                  <a:lnTo>
                    <a:pt x="42" y="198"/>
                  </a:lnTo>
                  <a:lnTo>
                    <a:pt x="56" y="216"/>
                  </a:lnTo>
                  <a:lnTo>
                    <a:pt x="82" y="250"/>
                  </a:lnTo>
                  <a:lnTo>
                    <a:pt x="82" y="250"/>
                  </a:lnTo>
                  <a:lnTo>
                    <a:pt x="86" y="252"/>
                  </a:lnTo>
                  <a:lnTo>
                    <a:pt x="90" y="256"/>
                  </a:lnTo>
                  <a:lnTo>
                    <a:pt x="96" y="256"/>
                  </a:lnTo>
                  <a:lnTo>
                    <a:pt x="96" y="256"/>
                  </a:lnTo>
                  <a:lnTo>
                    <a:pt x="96" y="256"/>
                  </a:lnTo>
                  <a:lnTo>
                    <a:pt x="102" y="256"/>
                  </a:lnTo>
                  <a:lnTo>
                    <a:pt x="106" y="252"/>
                  </a:lnTo>
                  <a:lnTo>
                    <a:pt x="108" y="250"/>
                  </a:lnTo>
                  <a:lnTo>
                    <a:pt x="108" y="250"/>
                  </a:lnTo>
                  <a:lnTo>
                    <a:pt x="136" y="216"/>
                  </a:lnTo>
                  <a:lnTo>
                    <a:pt x="150" y="198"/>
                  </a:lnTo>
                  <a:lnTo>
                    <a:pt x="164" y="178"/>
                  </a:lnTo>
                  <a:lnTo>
                    <a:pt x="174" y="158"/>
                  </a:lnTo>
                  <a:lnTo>
                    <a:pt x="184" y="138"/>
                  </a:lnTo>
                  <a:lnTo>
                    <a:pt x="190" y="118"/>
                  </a:lnTo>
                  <a:lnTo>
                    <a:pt x="192" y="96"/>
                  </a:lnTo>
                  <a:lnTo>
                    <a:pt x="192" y="96"/>
                  </a:lnTo>
                  <a:lnTo>
                    <a:pt x="190" y="76"/>
                  </a:lnTo>
                  <a:lnTo>
                    <a:pt x="184" y="58"/>
                  </a:lnTo>
                  <a:lnTo>
                    <a:pt x="176" y="42"/>
                  </a:lnTo>
                  <a:lnTo>
                    <a:pt x="164" y="28"/>
                  </a:lnTo>
                  <a:lnTo>
                    <a:pt x="150" y="16"/>
                  </a:lnTo>
                  <a:lnTo>
                    <a:pt x="134" y="8"/>
                  </a:lnTo>
                  <a:lnTo>
                    <a:pt x="116" y="2"/>
                  </a:lnTo>
                  <a:lnTo>
                    <a:pt x="96" y="0"/>
                  </a:lnTo>
                  <a:close/>
                  <a:moveTo>
                    <a:pt x="96" y="240"/>
                  </a:moveTo>
                  <a:lnTo>
                    <a:pt x="96" y="240"/>
                  </a:lnTo>
                  <a:lnTo>
                    <a:pt x="96" y="240"/>
                  </a:lnTo>
                  <a:lnTo>
                    <a:pt x="96" y="240"/>
                  </a:lnTo>
                  <a:lnTo>
                    <a:pt x="94" y="238"/>
                  </a:lnTo>
                  <a:lnTo>
                    <a:pt x="94" y="238"/>
                  </a:lnTo>
                  <a:lnTo>
                    <a:pt x="70" y="210"/>
                  </a:lnTo>
                  <a:lnTo>
                    <a:pt x="56" y="192"/>
                  </a:lnTo>
                  <a:lnTo>
                    <a:pt x="44" y="174"/>
                  </a:lnTo>
                  <a:lnTo>
                    <a:pt x="34" y="156"/>
                  </a:lnTo>
                  <a:lnTo>
                    <a:pt x="24" y="136"/>
                  </a:lnTo>
                  <a:lnTo>
                    <a:pt x="18" y="116"/>
                  </a:lnTo>
                  <a:lnTo>
                    <a:pt x="16" y="96"/>
                  </a:lnTo>
                  <a:lnTo>
                    <a:pt x="16" y="96"/>
                  </a:lnTo>
                  <a:lnTo>
                    <a:pt x="18" y="80"/>
                  </a:lnTo>
                  <a:lnTo>
                    <a:pt x="22" y="64"/>
                  </a:lnTo>
                  <a:lnTo>
                    <a:pt x="30" y="52"/>
                  </a:lnTo>
                  <a:lnTo>
                    <a:pt x="40" y="40"/>
                  </a:lnTo>
                  <a:lnTo>
                    <a:pt x="52" y="30"/>
                  </a:lnTo>
                  <a:lnTo>
                    <a:pt x="64" y="22"/>
                  </a:lnTo>
                  <a:lnTo>
                    <a:pt x="80" y="18"/>
                  </a:lnTo>
                  <a:lnTo>
                    <a:pt x="96" y="16"/>
                  </a:lnTo>
                  <a:lnTo>
                    <a:pt x="96" y="16"/>
                  </a:lnTo>
                  <a:lnTo>
                    <a:pt x="112" y="18"/>
                  </a:lnTo>
                  <a:lnTo>
                    <a:pt x="128" y="22"/>
                  </a:lnTo>
                  <a:lnTo>
                    <a:pt x="140" y="30"/>
                  </a:lnTo>
                  <a:lnTo>
                    <a:pt x="152" y="40"/>
                  </a:lnTo>
                  <a:lnTo>
                    <a:pt x="162" y="52"/>
                  </a:lnTo>
                  <a:lnTo>
                    <a:pt x="170" y="64"/>
                  </a:lnTo>
                  <a:lnTo>
                    <a:pt x="174" y="80"/>
                  </a:lnTo>
                  <a:lnTo>
                    <a:pt x="176" y="96"/>
                  </a:lnTo>
                  <a:lnTo>
                    <a:pt x="176" y="96"/>
                  </a:lnTo>
                  <a:lnTo>
                    <a:pt x="174" y="116"/>
                  </a:lnTo>
                  <a:lnTo>
                    <a:pt x="168" y="136"/>
                  </a:lnTo>
                  <a:lnTo>
                    <a:pt x="158" y="156"/>
                  </a:lnTo>
                  <a:lnTo>
                    <a:pt x="148" y="174"/>
                  </a:lnTo>
                  <a:lnTo>
                    <a:pt x="134" y="192"/>
                  </a:lnTo>
                  <a:lnTo>
                    <a:pt x="122" y="210"/>
                  </a:lnTo>
                  <a:lnTo>
                    <a:pt x="96" y="24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1000"/>
                                        <p:tgtEl>
                                          <p:spTgt spid="17"/>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randombar(horizontal)">
                                      <p:cBhvr>
                                        <p:cTn id="14" dur="1000"/>
                                        <p:tgtEl>
                                          <p:spTgt spid="18"/>
                                        </p:tgtEl>
                                      </p:cBhvr>
                                    </p:animEffect>
                                  </p:childTnLst>
                                </p:cTn>
                              </p:par>
                            </p:childTnLst>
                          </p:cTn>
                        </p:par>
                        <p:par>
                          <p:cTn id="15" fill="hold">
                            <p:stCondLst>
                              <p:cond delay="2000"/>
                            </p:stCondLst>
                            <p:childTnLst>
                              <p:par>
                                <p:cTn id="16" presetID="14" presetClass="entr" presetSubtype="1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randombar(horizontal)">
                                      <p:cBhvr>
                                        <p:cTn id="18" dur="1000"/>
                                        <p:tgtEl>
                                          <p:spTgt spid="21"/>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1000"/>
                                        <p:tgtEl>
                                          <p:spTgt spid="13"/>
                                        </p:tgtEl>
                                      </p:cBhvr>
                                    </p:animEffect>
                                  </p:childTnLst>
                                </p:cTn>
                              </p:par>
                            </p:childTnLst>
                          </p:cTn>
                        </p:par>
                        <p:par>
                          <p:cTn id="22" fill="hold">
                            <p:stCondLst>
                              <p:cond delay="3000"/>
                            </p:stCondLst>
                            <p:childTnLst>
                              <p:par>
                                <p:cTn id="23" presetID="14" presetClass="entr" presetSubtype="1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1000"/>
                                        <p:tgtEl>
                                          <p:spTgt spid="23"/>
                                        </p:tgtEl>
                                      </p:cBhvr>
                                    </p:animEffect>
                                  </p:childTnLst>
                                </p:cTn>
                              </p:par>
                            </p:childTnLst>
                          </p:cTn>
                        </p:par>
                        <p:par>
                          <p:cTn id="26" fill="hold">
                            <p:stCondLst>
                              <p:cond delay="4000"/>
                            </p:stCondLst>
                            <p:childTnLst>
                              <p:par>
                                <p:cTn id="27" presetID="14" presetClass="entr" presetSubtype="1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randombar(horizontal)">
                                      <p:cBhvr>
                                        <p:cTn id="29" dur="1000"/>
                                        <p:tgtEl>
                                          <p:spTgt spid="27"/>
                                        </p:tgtEl>
                                      </p:cBhvr>
                                    </p:animEffect>
                                  </p:childTnLst>
                                </p:cTn>
                              </p:par>
                              <p:par>
                                <p:cTn id="30" presetID="14" presetClass="entr" presetSubtype="1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1000"/>
                                        <p:tgtEl>
                                          <p:spTgt spid="9"/>
                                        </p:tgtEl>
                                      </p:cBhvr>
                                    </p:animEffect>
                                  </p:childTnLst>
                                </p:cTn>
                              </p:par>
                            </p:childTnLst>
                          </p:cTn>
                        </p:par>
                        <p:par>
                          <p:cTn id="33" fill="hold">
                            <p:stCondLst>
                              <p:cond delay="5000"/>
                            </p:stCondLst>
                            <p:childTnLst>
                              <p:par>
                                <p:cTn id="34" presetID="14" presetClass="entr" presetSubtype="1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randombar(horizontal)">
                                      <p:cBhvr>
                                        <p:cTn id="36" dur="1000"/>
                                        <p:tgtEl>
                                          <p:spTgt spid="29"/>
                                        </p:tgtEl>
                                      </p:cBhvr>
                                    </p:animEffect>
                                  </p:childTnLst>
                                </p:cTn>
                              </p:par>
                            </p:childTnLst>
                          </p:cTn>
                        </p:par>
                        <p:par>
                          <p:cTn id="37" fill="hold">
                            <p:stCondLst>
                              <p:cond delay="6000"/>
                            </p:stCondLst>
                            <p:childTnLst>
                              <p:par>
                                <p:cTn id="38" presetID="14" presetClass="entr" presetSubtype="1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1000"/>
                                        <p:tgtEl>
                                          <p:spTgt spid="32"/>
                                        </p:tgtEl>
                                      </p:cBhvr>
                                    </p:animEffect>
                                  </p:childTnLst>
                                </p:cTn>
                              </p:par>
                              <p:par>
                                <p:cTn id="41" presetID="14" presetClass="entr" presetSubtype="1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randombar(horizontal)">
                                      <p:cBhvr>
                                        <p:cTn id="43" dur="1000"/>
                                        <p:tgtEl>
                                          <p:spTgt spid="6"/>
                                        </p:tgtEl>
                                      </p:cBhvr>
                                    </p:animEffect>
                                  </p:childTnLst>
                                </p:cTn>
                              </p:par>
                            </p:childTnLst>
                          </p:cTn>
                        </p:par>
                        <p:par>
                          <p:cTn id="44" fill="hold">
                            <p:stCondLst>
                              <p:cond delay="7000"/>
                            </p:stCondLst>
                            <p:childTnLst>
                              <p:par>
                                <p:cTn id="45" presetID="14" presetClass="entr" presetSubtype="1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randombar(horizontal)">
                                      <p:cBhvr>
                                        <p:cTn id="4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21" grpId="0" animBg="1"/>
      <p:bldP spid="27"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rot="10800000">
            <a:off x="0" y="-1012371"/>
            <a:ext cx="12192000" cy="4131129"/>
          </a:xfrm>
          <a:prstGeom prst="rect">
            <a:avLst/>
          </a:prstGeom>
        </p:spPr>
      </p:pic>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38700" y="1094010"/>
            <a:ext cx="2514600" cy="1015663"/>
          </a:xfrm>
          <a:prstGeom prst="rect">
            <a:avLst/>
          </a:prstGeom>
          <a:noFill/>
        </p:spPr>
        <p:txBody>
          <a:bodyPr wrap="square" rtlCol="0">
            <a:spAutoFit/>
          </a:bodyPr>
          <a:lstStyle/>
          <a:p>
            <a:pPr algn="ctr"/>
            <a:r>
              <a:rPr lang="zh-CN" altLang="en-US" sz="6000" dirty="0">
                <a:solidFill>
                  <a:schemeClr val="bg1"/>
                </a:solidFill>
                <a:effectLst>
                  <a:outerShdw blurRad="190500" dist="25400" algn="ctr" rotWithShape="0">
                    <a:schemeClr val="bg1">
                      <a:alpha val="30000"/>
                    </a:schemeClr>
                  </a:outerShdw>
                </a:effectLst>
              </a:rPr>
              <a:t>目录</a:t>
            </a:r>
            <a:endParaRPr lang="zh-CN" altLang="en-US" sz="6000" dirty="0">
              <a:solidFill>
                <a:schemeClr val="bg1"/>
              </a:solidFill>
              <a:effectLst>
                <a:outerShdw blurRad="190500" dist="25400" algn="ctr" rotWithShape="0">
                  <a:schemeClr val="bg1">
                    <a:alpha val="30000"/>
                  </a:schemeClr>
                </a:outerShdw>
              </a:effectLst>
            </a:endParaRPr>
          </a:p>
        </p:txBody>
      </p:sp>
      <p:sp>
        <p:nvSpPr>
          <p:cNvPr id="10" name="双括号 9"/>
          <p:cNvSpPr/>
          <p:nvPr/>
        </p:nvSpPr>
        <p:spPr>
          <a:xfrm>
            <a:off x="5052327" y="1167488"/>
            <a:ext cx="2081898" cy="868707"/>
          </a:xfrm>
          <a:prstGeom prst="bracketPair">
            <a:avLst>
              <a:gd name="adj" fmla="val 1842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776517" y="3429000"/>
            <a:ext cx="2596242" cy="1792687"/>
            <a:chOff x="849087" y="3429000"/>
            <a:chExt cx="2596242" cy="1792687"/>
          </a:xfrm>
        </p:grpSpPr>
        <p:sp>
          <p:nvSpPr>
            <p:cNvPr id="11" name="文本框 10"/>
            <p:cNvSpPr txBox="1"/>
            <p:nvPr/>
          </p:nvSpPr>
          <p:spPr>
            <a:xfrm>
              <a:off x="1665515" y="3429000"/>
              <a:ext cx="963386" cy="646331"/>
            </a:xfrm>
            <a:prstGeom prst="rect">
              <a:avLst/>
            </a:prstGeom>
            <a:noFill/>
          </p:spPr>
          <p:txBody>
            <a:bodyPr wrap="square" rtlCol="0">
              <a:spAutoFit/>
            </a:bodyPr>
            <a:lstStyle/>
            <a:p>
              <a:pPr algn="ctr"/>
              <a:r>
                <a:rPr lang="en-US" altLang="zh-CN" sz="3600" dirty="0">
                  <a:solidFill>
                    <a:schemeClr val="bg1"/>
                  </a:solidFill>
                  <a:latin typeface="Agency FB" panose="020B0503020202020204" pitchFamily="34" charset="0"/>
                </a:rPr>
                <a:t>01</a:t>
              </a:r>
              <a:endParaRPr lang="zh-CN" altLang="en-US" sz="3600" dirty="0">
                <a:solidFill>
                  <a:schemeClr val="bg1"/>
                </a:solidFill>
                <a:latin typeface="Agency FB" panose="020B0503020202020204" pitchFamily="34" charset="0"/>
              </a:endParaRPr>
            </a:p>
          </p:txBody>
        </p:sp>
        <p:sp>
          <p:nvSpPr>
            <p:cNvPr id="13" name="文本框 12"/>
            <p:cNvSpPr txBox="1"/>
            <p:nvPr/>
          </p:nvSpPr>
          <p:spPr>
            <a:xfrm>
              <a:off x="849087" y="4186394"/>
              <a:ext cx="2596242" cy="368300"/>
            </a:xfrm>
            <a:prstGeom prst="rect">
              <a:avLst/>
            </a:prstGeom>
            <a:noFill/>
          </p:spPr>
          <p:txBody>
            <a:bodyPr wrap="square" rtlCol="0">
              <a:spAutoFit/>
            </a:bodyPr>
            <a:lstStyle/>
            <a:p>
              <a:pPr algn="ctr"/>
              <a:r>
                <a:rPr lang="zh-CN" altLang="en-US" dirty="0">
                  <a:solidFill>
                    <a:schemeClr val="bg1"/>
                  </a:solidFill>
                </a:rPr>
                <a:t>课题</a:t>
              </a:r>
              <a:r>
                <a:rPr lang="zh-CN" altLang="en-US" dirty="0">
                  <a:solidFill>
                    <a:schemeClr val="bg1"/>
                  </a:solidFill>
                </a:rPr>
                <a:t>简介</a:t>
              </a:r>
              <a:endParaRPr lang="zh-CN" altLang="en-US" dirty="0">
                <a:solidFill>
                  <a:schemeClr val="bg1"/>
                </a:solidFill>
              </a:endParaRPr>
            </a:p>
          </p:txBody>
        </p:sp>
        <p:sp>
          <p:nvSpPr>
            <p:cNvPr id="19" name="文本框 18"/>
            <p:cNvSpPr txBox="1"/>
            <p:nvPr/>
          </p:nvSpPr>
          <p:spPr>
            <a:xfrm>
              <a:off x="1167495" y="4668602"/>
              <a:ext cx="1959427" cy="553085"/>
            </a:xfrm>
            <a:prstGeom prst="rect">
              <a:avLst/>
            </a:prstGeom>
            <a:noFill/>
          </p:spPr>
          <p:txBody>
            <a:bodyPr wrap="square" rtlCol="0">
              <a:spAutoFit/>
            </a:bodyPr>
            <a:lstStyle/>
            <a:p>
              <a:pPr algn="ctr">
                <a:lnSpc>
                  <a:spcPct val="125000"/>
                </a:lnSpc>
              </a:pPr>
              <a:r>
                <a:rPr lang="en-US" altLang="zh-CN" sz="1200" dirty="0">
                  <a:solidFill>
                    <a:schemeClr val="bg1"/>
                  </a:solidFill>
                </a:rPr>
                <a:t>Introduction of the</a:t>
              </a:r>
              <a:endParaRPr lang="en-US" altLang="zh-CN" sz="1200" dirty="0">
                <a:solidFill>
                  <a:schemeClr val="bg1"/>
                </a:solidFill>
              </a:endParaRPr>
            </a:p>
            <a:p>
              <a:pPr algn="ctr">
                <a:lnSpc>
                  <a:spcPct val="125000"/>
                </a:lnSpc>
              </a:pPr>
              <a:r>
                <a:rPr lang="en-US" altLang="zh-CN" sz="1200" dirty="0">
                  <a:solidFill>
                    <a:schemeClr val="bg1"/>
                  </a:solidFill>
                </a:rPr>
                <a:t>Project</a:t>
              </a:r>
              <a:endParaRPr lang="en-US" altLang="zh-CN" sz="1200" dirty="0">
                <a:solidFill>
                  <a:schemeClr val="bg1"/>
                </a:solidFill>
              </a:endParaRPr>
            </a:p>
          </p:txBody>
        </p:sp>
      </p:grpSp>
      <p:grpSp>
        <p:nvGrpSpPr>
          <p:cNvPr id="32" name="组合 31"/>
          <p:cNvGrpSpPr/>
          <p:nvPr/>
        </p:nvGrpSpPr>
        <p:grpSpPr>
          <a:xfrm>
            <a:off x="3466800" y="3429000"/>
            <a:ext cx="2596242" cy="1561547"/>
            <a:chOff x="3499758" y="3429000"/>
            <a:chExt cx="2596242" cy="1561547"/>
          </a:xfrm>
        </p:grpSpPr>
        <p:sp>
          <p:nvSpPr>
            <p:cNvPr id="20" name="文本框 19"/>
            <p:cNvSpPr txBox="1"/>
            <p:nvPr/>
          </p:nvSpPr>
          <p:spPr>
            <a:xfrm>
              <a:off x="4316186" y="3429000"/>
              <a:ext cx="963386" cy="646331"/>
            </a:xfrm>
            <a:prstGeom prst="rect">
              <a:avLst/>
            </a:prstGeom>
            <a:noFill/>
          </p:spPr>
          <p:txBody>
            <a:bodyPr wrap="square" rtlCol="0">
              <a:spAutoFit/>
            </a:bodyPr>
            <a:lstStyle/>
            <a:p>
              <a:pPr algn="ctr"/>
              <a:r>
                <a:rPr lang="en-US" altLang="zh-CN" sz="3600" dirty="0">
                  <a:solidFill>
                    <a:schemeClr val="bg1"/>
                  </a:solidFill>
                  <a:latin typeface="Agency FB" panose="020B0503020202020204" pitchFamily="34" charset="0"/>
                </a:rPr>
                <a:t>02</a:t>
              </a:r>
              <a:endParaRPr lang="zh-CN" altLang="en-US" sz="3600" dirty="0">
                <a:solidFill>
                  <a:schemeClr val="bg1"/>
                </a:solidFill>
                <a:latin typeface="Agency FB" panose="020B0503020202020204" pitchFamily="34" charset="0"/>
              </a:endParaRPr>
            </a:p>
          </p:txBody>
        </p:sp>
        <p:sp>
          <p:nvSpPr>
            <p:cNvPr id="21" name="文本框 20"/>
            <p:cNvSpPr txBox="1"/>
            <p:nvPr/>
          </p:nvSpPr>
          <p:spPr>
            <a:xfrm>
              <a:off x="3499758" y="4186394"/>
              <a:ext cx="2596242" cy="368300"/>
            </a:xfrm>
            <a:prstGeom prst="rect">
              <a:avLst/>
            </a:prstGeom>
            <a:noFill/>
          </p:spPr>
          <p:txBody>
            <a:bodyPr wrap="square" rtlCol="0">
              <a:spAutoFit/>
            </a:bodyPr>
            <a:lstStyle/>
            <a:p>
              <a:pPr algn="ctr"/>
              <a:r>
                <a:rPr lang="zh-CN" altLang="en-US" dirty="0">
                  <a:solidFill>
                    <a:schemeClr val="bg1"/>
                  </a:solidFill>
                </a:rPr>
                <a:t>当前</a:t>
              </a:r>
              <a:r>
                <a:rPr lang="zh-CN" altLang="en-US" dirty="0">
                  <a:solidFill>
                    <a:schemeClr val="bg1"/>
                  </a:solidFill>
                </a:rPr>
                <a:t>进度</a:t>
              </a:r>
              <a:endParaRPr lang="zh-CN" altLang="en-US" dirty="0">
                <a:solidFill>
                  <a:schemeClr val="bg1"/>
                </a:solidFill>
              </a:endParaRPr>
            </a:p>
          </p:txBody>
        </p:sp>
        <p:sp>
          <p:nvSpPr>
            <p:cNvPr id="22" name="文本框 21"/>
            <p:cNvSpPr txBox="1"/>
            <p:nvPr/>
          </p:nvSpPr>
          <p:spPr>
            <a:xfrm>
              <a:off x="3818166" y="4668602"/>
              <a:ext cx="1959427" cy="321945"/>
            </a:xfrm>
            <a:prstGeom prst="rect">
              <a:avLst/>
            </a:prstGeom>
            <a:noFill/>
          </p:spPr>
          <p:txBody>
            <a:bodyPr wrap="square" rtlCol="0">
              <a:spAutoFit/>
            </a:bodyPr>
            <a:lstStyle/>
            <a:p>
              <a:pPr algn="ctr">
                <a:lnSpc>
                  <a:spcPct val="125000"/>
                </a:lnSpc>
              </a:pPr>
              <a:r>
                <a:rPr lang="en-US" altLang="zh-CN" sz="1200" dirty="0">
                  <a:solidFill>
                    <a:schemeClr val="bg1"/>
                  </a:solidFill>
                </a:rPr>
                <a:t>Current Progress</a:t>
              </a:r>
              <a:endParaRPr lang="en-US" altLang="zh-CN" sz="1200" dirty="0">
                <a:solidFill>
                  <a:schemeClr val="bg1"/>
                </a:solidFill>
              </a:endParaRPr>
            </a:p>
          </p:txBody>
        </p:sp>
      </p:grpSp>
      <p:grpSp>
        <p:nvGrpSpPr>
          <p:cNvPr id="33" name="组合 32"/>
          <p:cNvGrpSpPr/>
          <p:nvPr/>
        </p:nvGrpSpPr>
        <p:grpSpPr>
          <a:xfrm>
            <a:off x="6157083" y="3429000"/>
            <a:ext cx="2596242" cy="1561547"/>
            <a:chOff x="6096000" y="3429000"/>
            <a:chExt cx="2596242" cy="1561547"/>
          </a:xfrm>
        </p:grpSpPr>
        <p:sp>
          <p:nvSpPr>
            <p:cNvPr id="23" name="文本框 22"/>
            <p:cNvSpPr txBox="1"/>
            <p:nvPr/>
          </p:nvSpPr>
          <p:spPr>
            <a:xfrm>
              <a:off x="6912428" y="3429000"/>
              <a:ext cx="963386" cy="646331"/>
            </a:xfrm>
            <a:prstGeom prst="rect">
              <a:avLst/>
            </a:prstGeom>
            <a:noFill/>
          </p:spPr>
          <p:txBody>
            <a:bodyPr wrap="square" rtlCol="0">
              <a:spAutoFit/>
            </a:bodyPr>
            <a:lstStyle/>
            <a:p>
              <a:pPr algn="ctr"/>
              <a:r>
                <a:rPr lang="en-US" altLang="zh-CN" sz="3600" dirty="0">
                  <a:solidFill>
                    <a:schemeClr val="bg1"/>
                  </a:solidFill>
                  <a:latin typeface="Agency FB" panose="020B0503020202020204" pitchFamily="34" charset="0"/>
                </a:rPr>
                <a:t>03</a:t>
              </a:r>
              <a:endParaRPr lang="zh-CN" altLang="en-US" sz="3600" dirty="0">
                <a:solidFill>
                  <a:schemeClr val="bg1"/>
                </a:solidFill>
                <a:latin typeface="Agency FB" panose="020B0503020202020204" pitchFamily="34" charset="0"/>
              </a:endParaRPr>
            </a:p>
          </p:txBody>
        </p:sp>
        <p:sp>
          <p:nvSpPr>
            <p:cNvPr id="24" name="文本框 23"/>
            <p:cNvSpPr txBox="1"/>
            <p:nvPr/>
          </p:nvSpPr>
          <p:spPr>
            <a:xfrm>
              <a:off x="6096000" y="4186394"/>
              <a:ext cx="2596242" cy="368300"/>
            </a:xfrm>
            <a:prstGeom prst="rect">
              <a:avLst/>
            </a:prstGeom>
            <a:noFill/>
          </p:spPr>
          <p:txBody>
            <a:bodyPr wrap="square" rtlCol="0">
              <a:spAutoFit/>
            </a:bodyPr>
            <a:lstStyle/>
            <a:p>
              <a:pPr algn="ctr"/>
              <a:r>
                <a:rPr lang="zh-CN" altLang="en-US" dirty="0">
                  <a:solidFill>
                    <a:schemeClr val="bg1"/>
                  </a:solidFill>
                </a:rPr>
                <a:t>现有</a:t>
              </a:r>
              <a:r>
                <a:rPr lang="zh-CN" altLang="en-US" dirty="0">
                  <a:solidFill>
                    <a:schemeClr val="bg1"/>
                  </a:solidFill>
                </a:rPr>
                <a:t>问题</a:t>
              </a:r>
              <a:endParaRPr lang="zh-CN" altLang="en-US" dirty="0">
                <a:solidFill>
                  <a:schemeClr val="bg1"/>
                </a:solidFill>
              </a:endParaRPr>
            </a:p>
          </p:txBody>
        </p:sp>
        <p:sp>
          <p:nvSpPr>
            <p:cNvPr id="25" name="文本框 24"/>
            <p:cNvSpPr txBox="1"/>
            <p:nvPr/>
          </p:nvSpPr>
          <p:spPr>
            <a:xfrm>
              <a:off x="6414408" y="4668602"/>
              <a:ext cx="1959427" cy="321945"/>
            </a:xfrm>
            <a:prstGeom prst="rect">
              <a:avLst/>
            </a:prstGeom>
            <a:noFill/>
          </p:spPr>
          <p:txBody>
            <a:bodyPr wrap="square" rtlCol="0">
              <a:spAutoFit/>
            </a:bodyPr>
            <a:lstStyle/>
            <a:p>
              <a:pPr algn="ctr">
                <a:lnSpc>
                  <a:spcPct val="125000"/>
                </a:lnSpc>
              </a:pPr>
              <a:r>
                <a:rPr lang="en-US" altLang="zh-CN" sz="1200" dirty="0">
                  <a:solidFill>
                    <a:schemeClr val="bg1"/>
                  </a:solidFill>
                </a:rPr>
                <a:t>Problems to be solved</a:t>
              </a:r>
              <a:endParaRPr lang="zh-CN" altLang="en-US" sz="1200" dirty="0">
                <a:solidFill>
                  <a:schemeClr val="bg1"/>
                </a:solidFill>
              </a:endParaRPr>
            </a:p>
          </p:txBody>
        </p:sp>
      </p:grpSp>
      <p:grpSp>
        <p:nvGrpSpPr>
          <p:cNvPr id="34" name="组合 33"/>
          <p:cNvGrpSpPr/>
          <p:nvPr/>
        </p:nvGrpSpPr>
        <p:grpSpPr>
          <a:xfrm>
            <a:off x="8847366" y="3429000"/>
            <a:ext cx="2596242" cy="1561547"/>
            <a:chOff x="9065078" y="3429000"/>
            <a:chExt cx="2596242" cy="1561547"/>
          </a:xfrm>
        </p:grpSpPr>
        <p:sp>
          <p:nvSpPr>
            <p:cNvPr id="26" name="文本框 25"/>
            <p:cNvSpPr txBox="1"/>
            <p:nvPr/>
          </p:nvSpPr>
          <p:spPr>
            <a:xfrm>
              <a:off x="9881506" y="3429000"/>
              <a:ext cx="963386" cy="646331"/>
            </a:xfrm>
            <a:prstGeom prst="rect">
              <a:avLst/>
            </a:prstGeom>
            <a:noFill/>
          </p:spPr>
          <p:txBody>
            <a:bodyPr wrap="square" rtlCol="0">
              <a:spAutoFit/>
            </a:bodyPr>
            <a:lstStyle/>
            <a:p>
              <a:pPr algn="ctr"/>
              <a:r>
                <a:rPr lang="en-US" altLang="zh-CN" sz="3600" dirty="0">
                  <a:solidFill>
                    <a:schemeClr val="bg1"/>
                  </a:solidFill>
                  <a:latin typeface="Agency FB" panose="020B0503020202020204" pitchFamily="34" charset="0"/>
                </a:rPr>
                <a:t>04</a:t>
              </a:r>
              <a:endParaRPr lang="zh-CN" altLang="en-US" sz="3600" dirty="0">
                <a:solidFill>
                  <a:schemeClr val="bg1"/>
                </a:solidFill>
                <a:latin typeface="Agency FB" panose="020B0503020202020204" pitchFamily="34" charset="0"/>
              </a:endParaRPr>
            </a:p>
          </p:txBody>
        </p:sp>
        <p:sp>
          <p:nvSpPr>
            <p:cNvPr id="27" name="文本框 26"/>
            <p:cNvSpPr txBox="1"/>
            <p:nvPr/>
          </p:nvSpPr>
          <p:spPr>
            <a:xfrm>
              <a:off x="9065078" y="4186394"/>
              <a:ext cx="2596242" cy="368300"/>
            </a:xfrm>
            <a:prstGeom prst="rect">
              <a:avLst/>
            </a:prstGeom>
            <a:noFill/>
          </p:spPr>
          <p:txBody>
            <a:bodyPr wrap="square" rtlCol="0">
              <a:spAutoFit/>
            </a:bodyPr>
            <a:lstStyle/>
            <a:p>
              <a:pPr algn="ctr"/>
              <a:r>
                <a:rPr lang="zh-CN" altLang="en-US" dirty="0">
                  <a:solidFill>
                    <a:schemeClr val="bg1"/>
                  </a:solidFill>
                </a:rPr>
                <a:t>后续</a:t>
              </a:r>
              <a:r>
                <a:rPr lang="zh-CN" altLang="en-US" dirty="0">
                  <a:solidFill>
                    <a:schemeClr val="bg1"/>
                  </a:solidFill>
                </a:rPr>
                <a:t>工作</a:t>
              </a:r>
              <a:endParaRPr lang="zh-CN" altLang="en-US" dirty="0">
                <a:solidFill>
                  <a:schemeClr val="bg1"/>
                </a:solidFill>
              </a:endParaRPr>
            </a:p>
          </p:txBody>
        </p:sp>
        <p:sp>
          <p:nvSpPr>
            <p:cNvPr id="28" name="文本框 27"/>
            <p:cNvSpPr txBox="1"/>
            <p:nvPr/>
          </p:nvSpPr>
          <p:spPr>
            <a:xfrm>
              <a:off x="9383486" y="4668602"/>
              <a:ext cx="1959427" cy="321945"/>
            </a:xfrm>
            <a:prstGeom prst="rect">
              <a:avLst/>
            </a:prstGeom>
            <a:noFill/>
          </p:spPr>
          <p:txBody>
            <a:bodyPr wrap="square" rtlCol="0">
              <a:spAutoFit/>
            </a:bodyPr>
            <a:lstStyle/>
            <a:p>
              <a:pPr algn="ctr">
                <a:lnSpc>
                  <a:spcPct val="125000"/>
                </a:lnSpc>
              </a:pPr>
              <a:r>
                <a:rPr lang="en-US" altLang="zh-CN" sz="1200" dirty="0">
                  <a:solidFill>
                    <a:schemeClr val="bg1"/>
                  </a:solidFill>
                </a:rPr>
                <a:t>Works to be done</a:t>
              </a:r>
              <a:endParaRPr lang="en-US" altLang="zh-CN" sz="1200" dirty="0">
                <a:solidFill>
                  <a:schemeClr val="bg1"/>
                </a:solidFill>
              </a:endParaRPr>
            </a:p>
          </p:txBody>
        </p:sp>
      </p:grpSp>
      <p:cxnSp>
        <p:nvCxnSpPr>
          <p:cNvPr id="30" name="直接连接符 29"/>
          <p:cNvCxnSpPr/>
          <p:nvPr/>
        </p:nvCxnSpPr>
        <p:spPr>
          <a:xfrm>
            <a:off x="3430815" y="3118759"/>
            <a:ext cx="0" cy="2570841"/>
          </a:xfrm>
          <a:prstGeom prst="line">
            <a:avLst/>
          </a:prstGeom>
          <a:ln w="12700" cap="rnd">
            <a:solidFill>
              <a:schemeClr val="bg1"/>
            </a:solidFill>
            <a:prstDash val="dash"/>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02806" y="3118759"/>
            <a:ext cx="0" cy="2570841"/>
          </a:xfrm>
          <a:prstGeom prst="line">
            <a:avLst/>
          </a:prstGeom>
          <a:ln w="12700" cap="rnd">
            <a:solidFill>
              <a:schemeClr val="bg1"/>
            </a:solidFill>
            <a:prstDash val="dash"/>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803824" y="3118759"/>
            <a:ext cx="0" cy="2570841"/>
          </a:xfrm>
          <a:prstGeom prst="line">
            <a:avLst/>
          </a:prstGeom>
          <a:ln w="12700" cap="rnd">
            <a:solidFill>
              <a:schemeClr val="bg1"/>
            </a:solidFill>
            <a:prstDash val="dash"/>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500">
        <p15:prstTrans prst="airplan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2067973" y="4095750"/>
            <a:ext cx="0" cy="1047750"/>
          </a:xfrm>
          <a:prstGeom prst="line">
            <a:avLst/>
          </a:prstGeom>
          <a:ln w="25400">
            <a:gradFill>
              <a:gsLst>
                <a:gs pos="0">
                  <a:schemeClr val="bg1"/>
                </a:gs>
                <a:gs pos="85000">
                  <a:schemeClr val="bg1">
                    <a:alpha val="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10112" y="3579463"/>
            <a:ext cx="1524397"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cxnSp>
        <p:nvCxnSpPr>
          <p:cNvPr id="12" name="直接连接符 11"/>
          <p:cNvCxnSpPr/>
          <p:nvPr/>
        </p:nvCxnSpPr>
        <p:spPr>
          <a:xfrm>
            <a:off x="3321040" y="2823026"/>
            <a:ext cx="0" cy="1596574"/>
          </a:xfrm>
          <a:prstGeom prst="line">
            <a:avLst/>
          </a:prstGeom>
          <a:ln w="25400">
            <a:gradFill>
              <a:gsLst>
                <a:gs pos="0">
                  <a:schemeClr val="bg1"/>
                </a:gs>
                <a:gs pos="85000">
                  <a:schemeClr val="bg1">
                    <a:alpha val="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563179" y="2306739"/>
            <a:ext cx="1524397"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cxnSp>
        <p:nvCxnSpPr>
          <p:cNvPr id="15" name="直接连接符 14"/>
          <p:cNvCxnSpPr/>
          <p:nvPr/>
        </p:nvCxnSpPr>
        <p:spPr>
          <a:xfrm>
            <a:off x="4548500" y="4987696"/>
            <a:ext cx="0" cy="854314"/>
          </a:xfrm>
          <a:prstGeom prst="line">
            <a:avLst/>
          </a:prstGeom>
          <a:ln w="25400">
            <a:gradFill>
              <a:gsLst>
                <a:gs pos="0">
                  <a:schemeClr val="bg1"/>
                </a:gs>
                <a:gs pos="80000">
                  <a:schemeClr val="bg1">
                    <a:alpha val="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790639" y="4471409"/>
            <a:ext cx="1524397"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cxnSp>
        <p:nvCxnSpPr>
          <p:cNvPr id="18" name="直接连接符 17"/>
          <p:cNvCxnSpPr/>
          <p:nvPr/>
        </p:nvCxnSpPr>
        <p:spPr>
          <a:xfrm>
            <a:off x="5285915" y="1991703"/>
            <a:ext cx="29121" cy="2275497"/>
          </a:xfrm>
          <a:prstGeom prst="line">
            <a:avLst/>
          </a:prstGeom>
          <a:ln w="25400">
            <a:gradFill>
              <a:gsLst>
                <a:gs pos="0">
                  <a:schemeClr val="bg1"/>
                </a:gs>
                <a:gs pos="85000">
                  <a:schemeClr val="bg1">
                    <a:alpha val="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528054" y="1475416"/>
            <a:ext cx="1524397"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cxnSp>
        <p:nvCxnSpPr>
          <p:cNvPr id="21" name="直接连接符 20"/>
          <p:cNvCxnSpPr/>
          <p:nvPr/>
        </p:nvCxnSpPr>
        <p:spPr>
          <a:xfrm>
            <a:off x="7430701" y="2459105"/>
            <a:ext cx="0" cy="1540489"/>
          </a:xfrm>
          <a:prstGeom prst="line">
            <a:avLst/>
          </a:prstGeom>
          <a:ln w="25400">
            <a:gradFill>
              <a:gsLst>
                <a:gs pos="0">
                  <a:schemeClr val="bg1"/>
                </a:gs>
                <a:gs pos="85000">
                  <a:schemeClr val="bg1">
                    <a:alpha val="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672840" y="1942818"/>
            <a:ext cx="1524397"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cxnSp>
        <p:nvCxnSpPr>
          <p:cNvPr id="24" name="直接连接符 23"/>
          <p:cNvCxnSpPr/>
          <p:nvPr/>
        </p:nvCxnSpPr>
        <p:spPr>
          <a:xfrm>
            <a:off x="6707919" y="4578171"/>
            <a:ext cx="0" cy="953108"/>
          </a:xfrm>
          <a:prstGeom prst="line">
            <a:avLst/>
          </a:prstGeom>
          <a:ln w="25400">
            <a:gradFill>
              <a:gsLst>
                <a:gs pos="0">
                  <a:schemeClr val="bg1"/>
                </a:gs>
                <a:gs pos="85000">
                  <a:schemeClr val="bg1">
                    <a:alpha val="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950058" y="4061884"/>
            <a:ext cx="1524397"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cxnSp>
        <p:nvCxnSpPr>
          <p:cNvPr id="27" name="直接连接符 26"/>
          <p:cNvCxnSpPr/>
          <p:nvPr/>
        </p:nvCxnSpPr>
        <p:spPr>
          <a:xfrm>
            <a:off x="9892267" y="1895547"/>
            <a:ext cx="29121" cy="2275497"/>
          </a:xfrm>
          <a:prstGeom prst="line">
            <a:avLst/>
          </a:prstGeom>
          <a:ln w="25400">
            <a:gradFill>
              <a:gsLst>
                <a:gs pos="0">
                  <a:schemeClr val="bg1"/>
                </a:gs>
                <a:gs pos="85000">
                  <a:schemeClr val="bg1">
                    <a:alpha val="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134406" y="1379260"/>
            <a:ext cx="1524397"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cxnSp>
        <p:nvCxnSpPr>
          <p:cNvPr id="29" name="直接连接符 28"/>
          <p:cNvCxnSpPr/>
          <p:nvPr/>
        </p:nvCxnSpPr>
        <p:spPr>
          <a:xfrm>
            <a:off x="9626361" y="5189361"/>
            <a:ext cx="0" cy="1047750"/>
          </a:xfrm>
          <a:prstGeom prst="line">
            <a:avLst/>
          </a:prstGeom>
          <a:ln w="25400">
            <a:gradFill>
              <a:gsLst>
                <a:gs pos="0">
                  <a:schemeClr val="bg1"/>
                </a:gs>
                <a:gs pos="85000">
                  <a:schemeClr val="bg1">
                    <a:alpha val="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868500" y="4673074"/>
            <a:ext cx="1524397"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14" presetClass="entr" presetSubtype="10" fill="hold" grpId="0" nodeType="withEffect">
                                  <p:stCondLst>
                                    <p:cond delay="75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10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1000"/>
                                        <p:tgtEl>
                                          <p:spTgt spid="12"/>
                                        </p:tgtEl>
                                      </p:cBhvr>
                                    </p:animEffect>
                                  </p:childTnLst>
                                </p:cTn>
                              </p:par>
                              <p:par>
                                <p:cTn id="14" presetID="14" presetClass="entr" presetSubtype="10" fill="hold" grpId="0" nodeType="withEffect">
                                  <p:stCondLst>
                                    <p:cond delay="75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1000"/>
                                        <p:tgtEl>
                                          <p:spTgt spid="13"/>
                                        </p:tgtEl>
                                      </p:cBhvr>
                                    </p:animEffect>
                                  </p:childTnLst>
                                </p:cTn>
                              </p:par>
                              <p:par>
                                <p:cTn id="17" presetID="2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1000"/>
                                        <p:tgtEl>
                                          <p:spTgt spid="18"/>
                                        </p:tgtEl>
                                      </p:cBhvr>
                                    </p:animEffect>
                                  </p:childTnLst>
                                </p:cTn>
                              </p:par>
                              <p:par>
                                <p:cTn id="20" presetID="14" presetClass="entr" presetSubtype="10" fill="hold" grpId="0" nodeType="withEffect">
                                  <p:stCondLst>
                                    <p:cond delay="75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1000"/>
                                        <p:tgtEl>
                                          <p:spTgt spid="16"/>
                                        </p:tgtEl>
                                      </p:cBhvr>
                                    </p:animEffect>
                                  </p:childTnLst>
                                </p:cTn>
                              </p:par>
                              <p:par>
                                <p:cTn id="23" presetID="2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1000"/>
                                        <p:tgtEl>
                                          <p:spTgt spid="15"/>
                                        </p:tgtEl>
                                      </p:cBhvr>
                                    </p:animEffect>
                                  </p:childTnLst>
                                </p:cTn>
                              </p:par>
                              <p:par>
                                <p:cTn id="26" presetID="14" presetClass="entr" presetSubtype="10" fill="hold" grpId="0" nodeType="withEffect">
                                  <p:stCondLst>
                                    <p:cond delay="75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1000"/>
                                        <p:tgtEl>
                                          <p:spTgt spid="19"/>
                                        </p:tgtEl>
                                      </p:cBhvr>
                                    </p:animEffect>
                                  </p:childTnLst>
                                </p:cTn>
                              </p:par>
                              <p:par>
                                <p:cTn id="29" presetID="22" presetClass="entr" presetSubtype="4"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1000"/>
                                        <p:tgtEl>
                                          <p:spTgt spid="24"/>
                                        </p:tgtEl>
                                      </p:cBhvr>
                                    </p:animEffect>
                                  </p:childTnLst>
                                </p:cTn>
                              </p:par>
                              <p:par>
                                <p:cTn id="32" presetID="14" presetClass="entr" presetSubtype="10" fill="hold" grpId="0" nodeType="withEffect">
                                  <p:stCondLst>
                                    <p:cond delay="75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1000"/>
                                        <p:tgtEl>
                                          <p:spTgt spid="25"/>
                                        </p:tgtEl>
                                      </p:cBhvr>
                                    </p:animEffect>
                                  </p:childTnLst>
                                </p:cTn>
                              </p:par>
                              <p:par>
                                <p:cTn id="35" presetID="2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1000"/>
                                        <p:tgtEl>
                                          <p:spTgt spid="21"/>
                                        </p:tgtEl>
                                      </p:cBhvr>
                                    </p:animEffect>
                                  </p:childTnLst>
                                </p:cTn>
                              </p:par>
                              <p:par>
                                <p:cTn id="38" presetID="14" presetClass="entr" presetSubtype="10" fill="hold" grpId="0" nodeType="withEffect">
                                  <p:stCondLst>
                                    <p:cond delay="750"/>
                                  </p:stCondLst>
                                  <p:childTnLst>
                                    <p:set>
                                      <p:cBhvr>
                                        <p:cTn id="39" dur="1" fill="hold">
                                          <p:stCondLst>
                                            <p:cond delay="0"/>
                                          </p:stCondLst>
                                        </p:cTn>
                                        <p:tgtEl>
                                          <p:spTgt spid="22"/>
                                        </p:tgtEl>
                                        <p:attrNameLst>
                                          <p:attrName>style.visibility</p:attrName>
                                        </p:attrNameLst>
                                      </p:cBhvr>
                                      <p:to>
                                        <p:strVal val="visible"/>
                                      </p:to>
                                    </p:set>
                                    <p:animEffect transition="in" filter="randombar(horizontal)">
                                      <p:cBhvr>
                                        <p:cTn id="40" dur="1000"/>
                                        <p:tgtEl>
                                          <p:spTgt spid="22"/>
                                        </p:tgtEl>
                                      </p:cBhvr>
                                    </p:animEffect>
                                  </p:childTnLst>
                                </p:cTn>
                              </p:par>
                              <p:par>
                                <p:cTn id="41" presetID="22" presetClass="entr" presetSubtype="4"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1000"/>
                                        <p:tgtEl>
                                          <p:spTgt spid="27"/>
                                        </p:tgtEl>
                                      </p:cBhvr>
                                    </p:animEffect>
                                  </p:childTnLst>
                                </p:cTn>
                              </p:par>
                              <p:par>
                                <p:cTn id="44" presetID="14" presetClass="entr" presetSubtype="10" fill="hold" grpId="0" nodeType="withEffect">
                                  <p:stCondLst>
                                    <p:cond delay="75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1000"/>
                                        <p:tgtEl>
                                          <p:spTgt spid="30"/>
                                        </p:tgtEl>
                                      </p:cBhvr>
                                    </p:animEffect>
                                  </p:childTnLst>
                                </p:cTn>
                              </p:par>
                              <p:par>
                                <p:cTn id="47" presetID="22" presetClass="entr" presetSubtype="4"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down)">
                                      <p:cBhvr>
                                        <p:cTn id="49" dur="1000"/>
                                        <p:tgtEl>
                                          <p:spTgt spid="29"/>
                                        </p:tgtEl>
                                      </p:cBhvr>
                                    </p:animEffect>
                                  </p:childTnLst>
                                </p:cTn>
                              </p:par>
                              <p:par>
                                <p:cTn id="50" presetID="14" presetClass="entr" presetSubtype="10" fill="hold" grpId="0" nodeType="withEffect">
                                  <p:stCondLst>
                                    <p:cond delay="750"/>
                                  </p:stCondLst>
                                  <p:childTnLst>
                                    <p:set>
                                      <p:cBhvr>
                                        <p:cTn id="51" dur="1" fill="hold">
                                          <p:stCondLst>
                                            <p:cond delay="0"/>
                                          </p:stCondLst>
                                        </p:cTn>
                                        <p:tgtEl>
                                          <p:spTgt spid="28"/>
                                        </p:tgtEl>
                                        <p:attrNameLst>
                                          <p:attrName>style.visibility</p:attrName>
                                        </p:attrNameLst>
                                      </p:cBhvr>
                                      <p:to>
                                        <p:strVal val="visible"/>
                                      </p:to>
                                    </p:set>
                                    <p:animEffect transition="in" filter="randombar(horizontal)">
                                      <p:cBhvr>
                                        <p:cTn id="5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P spid="19" grpId="0"/>
      <p:bldP spid="22" grpId="0"/>
      <p:bldP spid="25" grpId="0"/>
      <p:bldP spid="28"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rot="10800000">
            <a:off x="0" y="-1012371"/>
            <a:ext cx="12192000" cy="4131129"/>
          </a:xfrm>
          <a:prstGeom prst="rect">
            <a:avLst/>
          </a:prstGeom>
        </p:spPr>
      </p:pic>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32562" y="1140176"/>
            <a:ext cx="2721429" cy="923330"/>
          </a:xfrm>
          <a:prstGeom prst="rect">
            <a:avLst/>
          </a:prstGeom>
          <a:noFill/>
        </p:spPr>
        <p:txBody>
          <a:bodyPr wrap="square" rtlCol="0">
            <a:spAutoFit/>
          </a:bodyPr>
          <a:lstStyle/>
          <a:p>
            <a:pPr algn="ctr"/>
            <a:r>
              <a:rPr lang="en-US" altLang="zh-CN" sz="5400" dirty="0">
                <a:solidFill>
                  <a:schemeClr val="bg1"/>
                </a:solidFill>
                <a:effectLst>
                  <a:outerShdw blurRad="190500" dist="25400" algn="ctr" rotWithShape="0">
                    <a:schemeClr val="bg1">
                      <a:alpha val="30000"/>
                    </a:schemeClr>
                  </a:outerShdw>
                </a:effectLst>
              </a:rPr>
              <a:t>PART 03</a:t>
            </a:r>
            <a:endParaRPr lang="zh-CN" altLang="en-US" sz="5400" dirty="0">
              <a:solidFill>
                <a:schemeClr val="bg1"/>
              </a:solidFill>
              <a:effectLst>
                <a:outerShdw blurRad="190500" dist="25400" algn="ctr" rotWithShape="0">
                  <a:schemeClr val="bg1">
                    <a:alpha val="30000"/>
                  </a:schemeClr>
                </a:outerShdw>
              </a:effectLst>
            </a:endParaRPr>
          </a:p>
        </p:txBody>
      </p:sp>
      <p:sp>
        <p:nvSpPr>
          <p:cNvPr id="10" name="双括号 9"/>
          <p:cNvSpPr/>
          <p:nvPr/>
        </p:nvSpPr>
        <p:spPr>
          <a:xfrm>
            <a:off x="4414152" y="1140176"/>
            <a:ext cx="3358248" cy="923330"/>
          </a:xfrm>
          <a:prstGeom prst="bracketPair">
            <a:avLst>
              <a:gd name="adj" fmla="val 1842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4207327" y="3371866"/>
            <a:ext cx="3793674" cy="2209098"/>
            <a:chOff x="250372" y="3429000"/>
            <a:chExt cx="3793674" cy="2209098"/>
          </a:xfrm>
        </p:grpSpPr>
        <p:sp>
          <p:nvSpPr>
            <p:cNvPr id="11" name="文本框 10"/>
            <p:cNvSpPr txBox="1"/>
            <p:nvPr/>
          </p:nvSpPr>
          <p:spPr>
            <a:xfrm>
              <a:off x="1665515" y="3429000"/>
              <a:ext cx="963386" cy="707886"/>
            </a:xfrm>
            <a:prstGeom prst="rect">
              <a:avLst/>
            </a:prstGeom>
            <a:noFill/>
          </p:spPr>
          <p:txBody>
            <a:bodyPr wrap="square" rtlCol="0">
              <a:spAutoFit/>
            </a:bodyPr>
            <a:lstStyle/>
            <a:p>
              <a:pPr algn="ctr"/>
              <a:r>
                <a:rPr lang="en-US" altLang="zh-CN" sz="4000" dirty="0">
                  <a:solidFill>
                    <a:schemeClr val="bg1"/>
                  </a:solidFill>
                  <a:latin typeface="Agency FB" panose="020B0503020202020204" pitchFamily="34" charset="0"/>
                </a:rPr>
                <a:t>03</a:t>
              </a:r>
              <a:endParaRPr lang="zh-CN" altLang="en-US" sz="4000" dirty="0">
                <a:solidFill>
                  <a:schemeClr val="bg1"/>
                </a:solidFill>
                <a:latin typeface="Agency FB" panose="020B0503020202020204" pitchFamily="34" charset="0"/>
              </a:endParaRPr>
            </a:p>
          </p:txBody>
        </p:sp>
        <p:sp>
          <p:nvSpPr>
            <p:cNvPr id="13" name="文本框 12"/>
            <p:cNvSpPr txBox="1"/>
            <p:nvPr/>
          </p:nvSpPr>
          <p:spPr>
            <a:xfrm>
              <a:off x="849087" y="4186394"/>
              <a:ext cx="2596242"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19" name="文本框 18"/>
            <p:cNvSpPr txBox="1"/>
            <p:nvPr/>
          </p:nvSpPr>
          <p:spPr>
            <a:xfrm>
              <a:off x="250372" y="4668602"/>
              <a:ext cx="3793674" cy="969496"/>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a:p>
              <a:pPr algn="ctr"/>
              <a:endParaRPr lang="zh-CN" alt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3000">
        <p14:shred dir="out" pattern="recta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1000"/>
                                        <p:tgtEl>
                                          <p:spTgt spid="10"/>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randombar(horizontal)">
                                      <p:cBhvr>
                                        <p:cTn id="1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082761" y="1939479"/>
            <a:ext cx="1607124" cy="1607124"/>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105400" y="1736270"/>
            <a:ext cx="1981200" cy="1981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36"/>
          <p:cNvGrpSpPr/>
          <p:nvPr/>
        </p:nvGrpSpPr>
        <p:grpSpPr>
          <a:xfrm>
            <a:off x="5874325" y="2110346"/>
            <a:ext cx="443350" cy="443350"/>
            <a:chOff x="5588000" y="1962150"/>
            <a:chExt cx="406400" cy="406400"/>
          </a:xfrm>
          <a:solidFill>
            <a:schemeClr val="bg1"/>
          </a:solidFill>
        </p:grpSpPr>
        <p:sp>
          <p:nvSpPr>
            <p:cNvPr id="27" name="Freeform 106"/>
            <p:cNvSpPr>
              <a:spLocks noEditPoints="1"/>
            </p:cNvSpPr>
            <p:nvPr/>
          </p:nvSpPr>
          <p:spPr bwMode="auto">
            <a:xfrm>
              <a:off x="5588000" y="1962150"/>
              <a:ext cx="406400" cy="406400"/>
            </a:xfrm>
            <a:custGeom>
              <a:avLst/>
              <a:gdLst/>
              <a:ahLst/>
              <a:cxnLst>
                <a:cxn ang="0">
                  <a:pos x="214" y="86"/>
                </a:cxn>
                <a:cxn ang="0">
                  <a:pos x="230" y="54"/>
                </a:cxn>
                <a:cxn ang="0">
                  <a:pos x="210" y="30"/>
                </a:cxn>
                <a:cxn ang="0">
                  <a:pos x="194" y="26"/>
                </a:cxn>
                <a:cxn ang="0">
                  <a:pos x="160" y="38"/>
                </a:cxn>
                <a:cxn ang="0">
                  <a:pos x="150" y="4"/>
                </a:cxn>
                <a:cxn ang="0">
                  <a:pos x="118" y="0"/>
                </a:cxn>
                <a:cxn ang="0">
                  <a:pos x="102" y="12"/>
                </a:cxn>
                <a:cxn ang="0">
                  <a:pos x="66" y="28"/>
                </a:cxn>
                <a:cxn ang="0">
                  <a:pos x="56" y="26"/>
                </a:cxn>
                <a:cxn ang="0">
                  <a:pos x="30" y="46"/>
                </a:cxn>
                <a:cxn ang="0">
                  <a:pos x="28" y="66"/>
                </a:cxn>
                <a:cxn ang="0">
                  <a:pos x="12" y="102"/>
                </a:cxn>
                <a:cxn ang="0">
                  <a:pos x="0" y="112"/>
                </a:cxn>
                <a:cxn ang="0">
                  <a:pos x="0" y="144"/>
                </a:cxn>
                <a:cxn ang="0">
                  <a:pos x="38" y="160"/>
                </a:cxn>
                <a:cxn ang="0">
                  <a:pos x="28" y="190"/>
                </a:cxn>
                <a:cxn ang="0">
                  <a:pos x="30" y="210"/>
                </a:cxn>
                <a:cxn ang="0">
                  <a:pos x="56" y="230"/>
                </a:cxn>
                <a:cxn ang="0">
                  <a:pos x="86" y="214"/>
                </a:cxn>
                <a:cxn ang="0">
                  <a:pos x="102" y="244"/>
                </a:cxn>
                <a:cxn ang="0">
                  <a:pos x="118" y="256"/>
                </a:cxn>
                <a:cxn ang="0">
                  <a:pos x="150" y="252"/>
                </a:cxn>
                <a:cxn ang="0">
                  <a:pos x="160" y="218"/>
                </a:cxn>
                <a:cxn ang="0">
                  <a:pos x="194" y="230"/>
                </a:cxn>
                <a:cxn ang="0">
                  <a:pos x="210" y="226"/>
                </a:cxn>
                <a:cxn ang="0">
                  <a:pos x="230" y="202"/>
                </a:cxn>
                <a:cxn ang="0">
                  <a:pos x="214" y="170"/>
                </a:cxn>
                <a:cxn ang="0">
                  <a:pos x="248" y="152"/>
                </a:cxn>
                <a:cxn ang="0">
                  <a:pos x="256" y="118"/>
                </a:cxn>
                <a:cxn ang="0">
                  <a:pos x="248" y="104"/>
                </a:cxn>
                <a:cxn ang="0">
                  <a:pos x="208" y="148"/>
                </a:cxn>
                <a:cxn ang="0">
                  <a:pos x="200" y="162"/>
                </a:cxn>
                <a:cxn ang="0">
                  <a:pos x="200" y="214"/>
                </a:cxn>
                <a:cxn ang="0">
                  <a:pos x="170" y="198"/>
                </a:cxn>
                <a:cxn ang="0">
                  <a:pos x="154" y="204"/>
                </a:cxn>
                <a:cxn ang="0">
                  <a:pos x="138" y="240"/>
                </a:cxn>
                <a:cxn ang="0">
                  <a:pos x="108" y="208"/>
                </a:cxn>
                <a:cxn ang="0">
                  <a:pos x="94" y="200"/>
                </a:cxn>
                <a:cxn ang="0">
                  <a:pos x="78" y="202"/>
                </a:cxn>
                <a:cxn ang="0">
                  <a:pos x="54" y="178"/>
                </a:cxn>
                <a:cxn ang="0">
                  <a:pos x="52" y="154"/>
                </a:cxn>
                <a:cxn ang="0">
                  <a:pos x="16" y="138"/>
                </a:cxn>
                <a:cxn ang="0">
                  <a:pos x="48" y="108"/>
                </a:cxn>
                <a:cxn ang="0">
                  <a:pos x="56" y="94"/>
                </a:cxn>
                <a:cxn ang="0">
                  <a:pos x="56" y="42"/>
                </a:cxn>
                <a:cxn ang="0">
                  <a:pos x="86" y="58"/>
                </a:cxn>
                <a:cxn ang="0">
                  <a:pos x="102" y="52"/>
                </a:cxn>
                <a:cxn ang="0">
                  <a:pos x="118" y="16"/>
                </a:cxn>
                <a:cxn ang="0">
                  <a:pos x="148" y="48"/>
                </a:cxn>
                <a:cxn ang="0">
                  <a:pos x="162" y="56"/>
                </a:cxn>
                <a:cxn ang="0">
                  <a:pos x="178" y="54"/>
                </a:cxn>
                <a:cxn ang="0">
                  <a:pos x="202" y="78"/>
                </a:cxn>
                <a:cxn ang="0">
                  <a:pos x="204" y="102"/>
                </a:cxn>
                <a:cxn ang="0">
                  <a:pos x="240" y="118"/>
                </a:cxn>
              </a:cxnLst>
              <a:rect l="0" t="0" r="r" b="b"/>
              <a:pathLst>
                <a:path w="256" h="256">
                  <a:moveTo>
                    <a:pt x="244" y="102"/>
                  </a:moveTo>
                  <a:lnTo>
                    <a:pt x="218" y="96"/>
                  </a:lnTo>
                  <a:lnTo>
                    <a:pt x="218" y="96"/>
                  </a:lnTo>
                  <a:lnTo>
                    <a:pt x="214" y="86"/>
                  </a:lnTo>
                  <a:lnTo>
                    <a:pt x="228" y="66"/>
                  </a:lnTo>
                  <a:lnTo>
                    <a:pt x="228" y="66"/>
                  </a:lnTo>
                  <a:lnTo>
                    <a:pt x="230" y="60"/>
                  </a:lnTo>
                  <a:lnTo>
                    <a:pt x="230" y="54"/>
                  </a:lnTo>
                  <a:lnTo>
                    <a:pt x="230" y="50"/>
                  </a:lnTo>
                  <a:lnTo>
                    <a:pt x="226" y="46"/>
                  </a:lnTo>
                  <a:lnTo>
                    <a:pt x="210" y="30"/>
                  </a:lnTo>
                  <a:lnTo>
                    <a:pt x="210" y="30"/>
                  </a:lnTo>
                  <a:lnTo>
                    <a:pt x="206" y="26"/>
                  </a:lnTo>
                  <a:lnTo>
                    <a:pt x="200" y="26"/>
                  </a:lnTo>
                  <a:lnTo>
                    <a:pt x="200" y="26"/>
                  </a:lnTo>
                  <a:lnTo>
                    <a:pt x="194" y="26"/>
                  </a:lnTo>
                  <a:lnTo>
                    <a:pt x="190" y="28"/>
                  </a:lnTo>
                  <a:lnTo>
                    <a:pt x="170" y="42"/>
                  </a:lnTo>
                  <a:lnTo>
                    <a:pt x="170" y="42"/>
                  </a:lnTo>
                  <a:lnTo>
                    <a:pt x="160" y="38"/>
                  </a:lnTo>
                  <a:lnTo>
                    <a:pt x="154" y="12"/>
                  </a:lnTo>
                  <a:lnTo>
                    <a:pt x="154" y="12"/>
                  </a:lnTo>
                  <a:lnTo>
                    <a:pt x="152" y="8"/>
                  </a:lnTo>
                  <a:lnTo>
                    <a:pt x="150" y="4"/>
                  </a:lnTo>
                  <a:lnTo>
                    <a:pt x="144" y="0"/>
                  </a:lnTo>
                  <a:lnTo>
                    <a:pt x="138" y="0"/>
                  </a:lnTo>
                  <a:lnTo>
                    <a:pt x="118" y="0"/>
                  </a:lnTo>
                  <a:lnTo>
                    <a:pt x="118" y="0"/>
                  </a:lnTo>
                  <a:lnTo>
                    <a:pt x="112" y="0"/>
                  </a:lnTo>
                  <a:lnTo>
                    <a:pt x="106" y="4"/>
                  </a:lnTo>
                  <a:lnTo>
                    <a:pt x="104" y="8"/>
                  </a:lnTo>
                  <a:lnTo>
                    <a:pt x="102" y="12"/>
                  </a:lnTo>
                  <a:lnTo>
                    <a:pt x="96" y="38"/>
                  </a:lnTo>
                  <a:lnTo>
                    <a:pt x="96" y="38"/>
                  </a:lnTo>
                  <a:lnTo>
                    <a:pt x="86" y="42"/>
                  </a:lnTo>
                  <a:lnTo>
                    <a:pt x="66" y="28"/>
                  </a:lnTo>
                  <a:lnTo>
                    <a:pt x="66" y="28"/>
                  </a:lnTo>
                  <a:lnTo>
                    <a:pt x="62" y="26"/>
                  </a:lnTo>
                  <a:lnTo>
                    <a:pt x="56" y="26"/>
                  </a:lnTo>
                  <a:lnTo>
                    <a:pt x="56" y="26"/>
                  </a:lnTo>
                  <a:lnTo>
                    <a:pt x="50" y="26"/>
                  </a:lnTo>
                  <a:lnTo>
                    <a:pt x="46" y="30"/>
                  </a:lnTo>
                  <a:lnTo>
                    <a:pt x="30" y="46"/>
                  </a:lnTo>
                  <a:lnTo>
                    <a:pt x="30" y="46"/>
                  </a:lnTo>
                  <a:lnTo>
                    <a:pt x="26" y="50"/>
                  </a:lnTo>
                  <a:lnTo>
                    <a:pt x="26" y="54"/>
                  </a:lnTo>
                  <a:lnTo>
                    <a:pt x="26" y="60"/>
                  </a:lnTo>
                  <a:lnTo>
                    <a:pt x="28" y="66"/>
                  </a:lnTo>
                  <a:lnTo>
                    <a:pt x="42" y="86"/>
                  </a:lnTo>
                  <a:lnTo>
                    <a:pt x="42" y="86"/>
                  </a:lnTo>
                  <a:lnTo>
                    <a:pt x="38" y="96"/>
                  </a:lnTo>
                  <a:lnTo>
                    <a:pt x="12" y="102"/>
                  </a:lnTo>
                  <a:lnTo>
                    <a:pt x="12" y="102"/>
                  </a:lnTo>
                  <a:lnTo>
                    <a:pt x="8" y="104"/>
                  </a:lnTo>
                  <a:lnTo>
                    <a:pt x="4" y="106"/>
                  </a:lnTo>
                  <a:lnTo>
                    <a:pt x="0" y="112"/>
                  </a:lnTo>
                  <a:lnTo>
                    <a:pt x="0" y="118"/>
                  </a:lnTo>
                  <a:lnTo>
                    <a:pt x="0" y="138"/>
                  </a:lnTo>
                  <a:lnTo>
                    <a:pt x="0" y="138"/>
                  </a:lnTo>
                  <a:lnTo>
                    <a:pt x="0" y="144"/>
                  </a:lnTo>
                  <a:lnTo>
                    <a:pt x="4" y="150"/>
                  </a:lnTo>
                  <a:lnTo>
                    <a:pt x="8" y="152"/>
                  </a:lnTo>
                  <a:lnTo>
                    <a:pt x="12" y="154"/>
                  </a:lnTo>
                  <a:lnTo>
                    <a:pt x="38" y="160"/>
                  </a:lnTo>
                  <a:lnTo>
                    <a:pt x="38" y="160"/>
                  </a:lnTo>
                  <a:lnTo>
                    <a:pt x="42" y="170"/>
                  </a:lnTo>
                  <a:lnTo>
                    <a:pt x="28" y="190"/>
                  </a:lnTo>
                  <a:lnTo>
                    <a:pt x="28" y="190"/>
                  </a:lnTo>
                  <a:lnTo>
                    <a:pt x="26" y="196"/>
                  </a:lnTo>
                  <a:lnTo>
                    <a:pt x="26" y="202"/>
                  </a:lnTo>
                  <a:lnTo>
                    <a:pt x="26" y="206"/>
                  </a:lnTo>
                  <a:lnTo>
                    <a:pt x="30" y="210"/>
                  </a:lnTo>
                  <a:lnTo>
                    <a:pt x="46" y="226"/>
                  </a:lnTo>
                  <a:lnTo>
                    <a:pt x="46" y="226"/>
                  </a:lnTo>
                  <a:lnTo>
                    <a:pt x="50" y="230"/>
                  </a:lnTo>
                  <a:lnTo>
                    <a:pt x="56" y="230"/>
                  </a:lnTo>
                  <a:lnTo>
                    <a:pt x="56" y="230"/>
                  </a:lnTo>
                  <a:lnTo>
                    <a:pt x="62" y="230"/>
                  </a:lnTo>
                  <a:lnTo>
                    <a:pt x="66" y="228"/>
                  </a:lnTo>
                  <a:lnTo>
                    <a:pt x="86" y="214"/>
                  </a:lnTo>
                  <a:lnTo>
                    <a:pt x="86" y="214"/>
                  </a:lnTo>
                  <a:lnTo>
                    <a:pt x="96" y="218"/>
                  </a:lnTo>
                  <a:lnTo>
                    <a:pt x="102" y="244"/>
                  </a:lnTo>
                  <a:lnTo>
                    <a:pt x="102" y="244"/>
                  </a:lnTo>
                  <a:lnTo>
                    <a:pt x="104" y="248"/>
                  </a:lnTo>
                  <a:lnTo>
                    <a:pt x="106" y="252"/>
                  </a:lnTo>
                  <a:lnTo>
                    <a:pt x="112" y="256"/>
                  </a:lnTo>
                  <a:lnTo>
                    <a:pt x="118" y="256"/>
                  </a:lnTo>
                  <a:lnTo>
                    <a:pt x="138" y="256"/>
                  </a:lnTo>
                  <a:lnTo>
                    <a:pt x="138" y="256"/>
                  </a:lnTo>
                  <a:lnTo>
                    <a:pt x="144" y="256"/>
                  </a:lnTo>
                  <a:lnTo>
                    <a:pt x="150" y="252"/>
                  </a:lnTo>
                  <a:lnTo>
                    <a:pt x="152" y="248"/>
                  </a:lnTo>
                  <a:lnTo>
                    <a:pt x="154" y="244"/>
                  </a:lnTo>
                  <a:lnTo>
                    <a:pt x="160" y="218"/>
                  </a:lnTo>
                  <a:lnTo>
                    <a:pt x="160" y="218"/>
                  </a:lnTo>
                  <a:lnTo>
                    <a:pt x="170" y="214"/>
                  </a:lnTo>
                  <a:lnTo>
                    <a:pt x="190" y="228"/>
                  </a:lnTo>
                  <a:lnTo>
                    <a:pt x="190" y="228"/>
                  </a:lnTo>
                  <a:lnTo>
                    <a:pt x="194" y="230"/>
                  </a:lnTo>
                  <a:lnTo>
                    <a:pt x="200" y="230"/>
                  </a:lnTo>
                  <a:lnTo>
                    <a:pt x="200" y="230"/>
                  </a:lnTo>
                  <a:lnTo>
                    <a:pt x="206" y="230"/>
                  </a:lnTo>
                  <a:lnTo>
                    <a:pt x="210" y="226"/>
                  </a:lnTo>
                  <a:lnTo>
                    <a:pt x="226" y="210"/>
                  </a:lnTo>
                  <a:lnTo>
                    <a:pt x="226" y="210"/>
                  </a:lnTo>
                  <a:lnTo>
                    <a:pt x="230" y="206"/>
                  </a:lnTo>
                  <a:lnTo>
                    <a:pt x="230" y="202"/>
                  </a:lnTo>
                  <a:lnTo>
                    <a:pt x="230" y="196"/>
                  </a:lnTo>
                  <a:lnTo>
                    <a:pt x="228" y="190"/>
                  </a:lnTo>
                  <a:lnTo>
                    <a:pt x="214" y="170"/>
                  </a:lnTo>
                  <a:lnTo>
                    <a:pt x="214" y="170"/>
                  </a:lnTo>
                  <a:lnTo>
                    <a:pt x="218" y="160"/>
                  </a:lnTo>
                  <a:lnTo>
                    <a:pt x="244" y="154"/>
                  </a:lnTo>
                  <a:lnTo>
                    <a:pt x="244" y="154"/>
                  </a:lnTo>
                  <a:lnTo>
                    <a:pt x="248" y="152"/>
                  </a:lnTo>
                  <a:lnTo>
                    <a:pt x="252" y="150"/>
                  </a:lnTo>
                  <a:lnTo>
                    <a:pt x="256" y="144"/>
                  </a:lnTo>
                  <a:lnTo>
                    <a:pt x="256" y="138"/>
                  </a:lnTo>
                  <a:lnTo>
                    <a:pt x="256" y="118"/>
                  </a:lnTo>
                  <a:lnTo>
                    <a:pt x="256" y="118"/>
                  </a:lnTo>
                  <a:lnTo>
                    <a:pt x="256" y="112"/>
                  </a:lnTo>
                  <a:lnTo>
                    <a:pt x="252" y="106"/>
                  </a:lnTo>
                  <a:lnTo>
                    <a:pt x="248" y="104"/>
                  </a:lnTo>
                  <a:lnTo>
                    <a:pt x="244" y="102"/>
                  </a:lnTo>
                  <a:close/>
                  <a:moveTo>
                    <a:pt x="216" y="144"/>
                  </a:moveTo>
                  <a:lnTo>
                    <a:pt x="216" y="144"/>
                  </a:lnTo>
                  <a:lnTo>
                    <a:pt x="208" y="148"/>
                  </a:lnTo>
                  <a:lnTo>
                    <a:pt x="204" y="154"/>
                  </a:lnTo>
                  <a:lnTo>
                    <a:pt x="204" y="154"/>
                  </a:lnTo>
                  <a:lnTo>
                    <a:pt x="200" y="162"/>
                  </a:lnTo>
                  <a:lnTo>
                    <a:pt x="200" y="162"/>
                  </a:lnTo>
                  <a:lnTo>
                    <a:pt x="198" y="170"/>
                  </a:lnTo>
                  <a:lnTo>
                    <a:pt x="202" y="178"/>
                  </a:lnTo>
                  <a:lnTo>
                    <a:pt x="214" y="200"/>
                  </a:lnTo>
                  <a:lnTo>
                    <a:pt x="200" y="214"/>
                  </a:lnTo>
                  <a:lnTo>
                    <a:pt x="178" y="202"/>
                  </a:lnTo>
                  <a:lnTo>
                    <a:pt x="178" y="202"/>
                  </a:lnTo>
                  <a:lnTo>
                    <a:pt x="174" y="198"/>
                  </a:lnTo>
                  <a:lnTo>
                    <a:pt x="170" y="198"/>
                  </a:lnTo>
                  <a:lnTo>
                    <a:pt x="170" y="198"/>
                  </a:lnTo>
                  <a:lnTo>
                    <a:pt x="162" y="200"/>
                  </a:lnTo>
                  <a:lnTo>
                    <a:pt x="162" y="200"/>
                  </a:lnTo>
                  <a:lnTo>
                    <a:pt x="154" y="204"/>
                  </a:lnTo>
                  <a:lnTo>
                    <a:pt x="154" y="204"/>
                  </a:lnTo>
                  <a:lnTo>
                    <a:pt x="148" y="208"/>
                  </a:lnTo>
                  <a:lnTo>
                    <a:pt x="144" y="216"/>
                  </a:lnTo>
                  <a:lnTo>
                    <a:pt x="138" y="240"/>
                  </a:lnTo>
                  <a:lnTo>
                    <a:pt x="118" y="240"/>
                  </a:lnTo>
                  <a:lnTo>
                    <a:pt x="112" y="216"/>
                  </a:lnTo>
                  <a:lnTo>
                    <a:pt x="112" y="216"/>
                  </a:lnTo>
                  <a:lnTo>
                    <a:pt x="108" y="208"/>
                  </a:lnTo>
                  <a:lnTo>
                    <a:pt x="102" y="204"/>
                  </a:lnTo>
                  <a:lnTo>
                    <a:pt x="102" y="204"/>
                  </a:lnTo>
                  <a:lnTo>
                    <a:pt x="94" y="200"/>
                  </a:lnTo>
                  <a:lnTo>
                    <a:pt x="94" y="200"/>
                  </a:lnTo>
                  <a:lnTo>
                    <a:pt x="86" y="198"/>
                  </a:lnTo>
                  <a:lnTo>
                    <a:pt x="86" y="198"/>
                  </a:lnTo>
                  <a:lnTo>
                    <a:pt x="82" y="198"/>
                  </a:lnTo>
                  <a:lnTo>
                    <a:pt x="78" y="202"/>
                  </a:lnTo>
                  <a:lnTo>
                    <a:pt x="56" y="214"/>
                  </a:lnTo>
                  <a:lnTo>
                    <a:pt x="42" y="200"/>
                  </a:lnTo>
                  <a:lnTo>
                    <a:pt x="54" y="178"/>
                  </a:lnTo>
                  <a:lnTo>
                    <a:pt x="54" y="178"/>
                  </a:lnTo>
                  <a:lnTo>
                    <a:pt x="58" y="170"/>
                  </a:lnTo>
                  <a:lnTo>
                    <a:pt x="56" y="162"/>
                  </a:lnTo>
                  <a:lnTo>
                    <a:pt x="56" y="162"/>
                  </a:lnTo>
                  <a:lnTo>
                    <a:pt x="52" y="154"/>
                  </a:lnTo>
                  <a:lnTo>
                    <a:pt x="52" y="154"/>
                  </a:lnTo>
                  <a:lnTo>
                    <a:pt x="48" y="148"/>
                  </a:lnTo>
                  <a:lnTo>
                    <a:pt x="40" y="144"/>
                  </a:lnTo>
                  <a:lnTo>
                    <a:pt x="16" y="138"/>
                  </a:lnTo>
                  <a:lnTo>
                    <a:pt x="16" y="118"/>
                  </a:lnTo>
                  <a:lnTo>
                    <a:pt x="40" y="112"/>
                  </a:lnTo>
                  <a:lnTo>
                    <a:pt x="40" y="112"/>
                  </a:lnTo>
                  <a:lnTo>
                    <a:pt x="48" y="108"/>
                  </a:lnTo>
                  <a:lnTo>
                    <a:pt x="52" y="102"/>
                  </a:lnTo>
                  <a:lnTo>
                    <a:pt x="52" y="102"/>
                  </a:lnTo>
                  <a:lnTo>
                    <a:pt x="56" y="94"/>
                  </a:lnTo>
                  <a:lnTo>
                    <a:pt x="56" y="94"/>
                  </a:lnTo>
                  <a:lnTo>
                    <a:pt x="58" y="86"/>
                  </a:lnTo>
                  <a:lnTo>
                    <a:pt x="54" y="78"/>
                  </a:lnTo>
                  <a:lnTo>
                    <a:pt x="42" y="56"/>
                  </a:lnTo>
                  <a:lnTo>
                    <a:pt x="56" y="42"/>
                  </a:lnTo>
                  <a:lnTo>
                    <a:pt x="78" y="54"/>
                  </a:lnTo>
                  <a:lnTo>
                    <a:pt x="78" y="54"/>
                  </a:lnTo>
                  <a:lnTo>
                    <a:pt x="82" y="58"/>
                  </a:lnTo>
                  <a:lnTo>
                    <a:pt x="86" y="58"/>
                  </a:lnTo>
                  <a:lnTo>
                    <a:pt x="86" y="58"/>
                  </a:lnTo>
                  <a:lnTo>
                    <a:pt x="94" y="56"/>
                  </a:lnTo>
                  <a:lnTo>
                    <a:pt x="94" y="56"/>
                  </a:lnTo>
                  <a:lnTo>
                    <a:pt x="102" y="52"/>
                  </a:lnTo>
                  <a:lnTo>
                    <a:pt x="102" y="52"/>
                  </a:lnTo>
                  <a:lnTo>
                    <a:pt x="108" y="48"/>
                  </a:lnTo>
                  <a:lnTo>
                    <a:pt x="112" y="40"/>
                  </a:lnTo>
                  <a:lnTo>
                    <a:pt x="118" y="16"/>
                  </a:lnTo>
                  <a:lnTo>
                    <a:pt x="138" y="16"/>
                  </a:lnTo>
                  <a:lnTo>
                    <a:pt x="144" y="40"/>
                  </a:lnTo>
                  <a:lnTo>
                    <a:pt x="144" y="40"/>
                  </a:lnTo>
                  <a:lnTo>
                    <a:pt x="148" y="48"/>
                  </a:lnTo>
                  <a:lnTo>
                    <a:pt x="154" y="52"/>
                  </a:lnTo>
                  <a:lnTo>
                    <a:pt x="154" y="52"/>
                  </a:lnTo>
                  <a:lnTo>
                    <a:pt x="162" y="56"/>
                  </a:lnTo>
                  <a:lnTo>
                    <a:pt x="162" y="56"/>
                  </a:lnTo>
                  <a:lnTo>
                    <a:pt x="170" y="58"/>
                  </a:lnTo>
                  <a:lnTo>
                    <a:pt x="170" y="58"/>
                  </a:lnTo>
                  <a:lnTo>
                    <a:pt x="174" y="58"/>
                  </a:lnTo>
                  <a:lnTo>
                    <a:pt x="178" y="54"/>
                  </a:lnTo>
                  <a:lnTo>
                    <a:pt x="200" y="42"/>
                  </a:lnTo>
                  <a:lnTo>
                    <a:pt x="214" y="56"/>
                  </a:lnTo>
                  <a:lnTo>
                    <a:pt x="202" y="78"/>
                  </a:lnTo>
                  <a:lnTo>
                    <a:pt x="202" y="78"/>
                  </a:lnTo>
                  <a:lnTo>
                    <a:pt x="198" y="86"/>
                  </a:lnTo>
                  <a:lnTo>
                    <a:pt x="200" y="94"/>
                  </a:lnTo>
                  <a:lnTo>
                    <a:pt x="200" y="94"/>
                  </a:lnTo>
                  <a:lnTo>
                    <a:pt x="204" y="102"/>
                  </a:lnTo>
                  <a:lnTo>
                    <a:pt x="204" y="102"/>
                  </a:lnTo>
                  <a:lnTo>
                    <a:pt x="208" y="108"/>
                  </a:lnTo>
                  <a:lnTo>
                    <a:pt x="216" y="112"/>
                  </a:lnTo>
                  <a:lnTo>
                    <a:pt x="240" y="118"/>
                  </a:lnTo>
                  <a:lnTo>
                    <a:pt x="240" y="138"/>
                  </a:lnTo>
                  <a:lnTo>
                    <a:pt x="216" y="144"/>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28" name="Freeform 109"/>
            <p:cNvSpPr>
              <a:spLocks noEditPoints="1"/>
            </p:cNvSpPr>
            <p:nvPr/>
          </p:nvSpPr>
          <p:spPr bwMode="auto">
            <a:xfrm>
              <a:off x="5702300" y="2076450"/>
              <a:ext cx="177800" cy="177800"/>
            </a:xfrm>
            <a:custGeom>
              <a:avLst/>
              <a:gdLst/>
              <a:ahLst/>
              <a:cxnLst>
                <a:cxn ang="0">
                  <a:pos x="56" y="0"/>
                </a:cxn>
                <a:cxn ang="0">
                  <a:pos x="34" y="4"/>
                </a:cxn>
                <a:cxn ang="0">
                  <a:pos x="16" y="16"/>
                </a:cxn>
                <a:cxn ang="0">
                  <a:pos x="4" y="34"/>
                </a:cxn>
                <a:cxn ang="0">
                  <a:pos x="0" y="56"/>
                </a:cxn>
                <a:cxn ang="0">
                  <a:pos x="2" y="68"/>
                </a:cxn>
                <a:cxn ang="0">
                  <a:pos x="10" y="88"/>
                </a:cxn>
                <a:cxn ang="0">
                  <a:pos x="24" y="102"/>
                </a:cxn>
                <a:cxn ang="0">
                  <a:pos x="44" y="110"/>
                </a:cxn>
                <a:cxn ang="0">
                  <a:pos x="56" y="112"/>
                </a:cxn>
                <a:cxn ang="0">
                  <a:pos x="78" y="108"/>
                </a:cxn>
                <a:cxn ang="0">
                  <a:pos x="96" y="96"/>
                </a:cxn>
                <a:cxn ang="0">
                  <a:pos x="108" y="78"/>
                </a:cxn>
                <a:cxn ang="0">
                  <a:pos x="112" y="56"/>
                </a:cxn>
                <a:cxn ang="0">
                  <a:pos x="110" y="44"/>
                </a:cxn>
                <a:cxn ang="0">
                  <a:pos x="102" y="24"/>
                </a:cxn>
                <a:cxn ang="0">
                  <a:pos x="88" y="10"/>
                </a:cxn>
                <a:cxn ang="0">
                  <a:pos x="68" y="2"/>
                </a:cxn>
                <a:cxn ang="0">
                  <a:pos x="56" y="104"/>
                </a:cxn>
                <a:cxn ang="0">
                  <a:pos x="46" y="104"/>
                </a:cxn>
                <a:cxn ang="0">
                  <a:pos x="28" y="96"/>
                </a:cxn>
                <a:cxn ang="0">
                  <a:pos x="16" y="84"/>
                </a:cxn>
                <a:cxn ang="0">
                  <a:pos x="8" y="66"/>
                </a:cxn>
                <a:cxn ang="0">
                  <a:pos x="8" y="56"/>
                </a:cxn>
                <a:cxn ang="0">
                  <a:pos x="10" y="36"/>
                </a:cxn>
                <a:cxn ang="0">
                  <a:pos x="22" y="22"/>
                </a:cxn>
                <a:cxn ang="0">
                  <a:pos x="36" y="10"/>
                </a:cxn>
                <a:cxn ang="0">
                  <a:pos x="56" y="6"/>
                </a:cxn>
                <a:cxn ang="0">
                  <a:pos x="66" y="8"/>
                </a:cxn>
                <a:cxn ang="0">
                  <a:pos x="84" y="16"/>
                </a:cxn>
                <a:cxn ang="0">
                  <a:pos x="96" y="28"/>
                </a:cxn>
                <a:cxn ang="0">
                  <a:pos x="104" y="46"/>
                </a:cxn>
                <a:cxn ang="0">
                  <a:pos x="106" y="56"/>
                </a:cxn>
                <a:cxn ang="0">
                  <a:pos x="102" y="76"/>
                </a:cxn>
                <a:cxn ang="0">
                  <a:pos x="90" y="90"/>
                </a:cxn>
                <a:cxn ang="0">
                  <a:pos x="76" y="102"/>
                </a:cxn>
                <a:cxn ang="0">
                  <a:pos x="56" y="104"/>
                </a:cxn>
              </a:cxnLst>
              <a:rect l="0" t="0" r="r" b="b"/>
              <a:pathLst>
                <a:path w="112" h="112">
                  <a:moveTo>
                    <a:pt x="56" y="0"/>
                  </a:moveTo>
                  <a:lnTo>
                    <a:pt x="56" y="0"/>
                  </a:lnTo>
                  <a:lnTo>
                    <a:pt x="44" y="2"/>
                  </a:lnTo>
                  <a:lnTo>
                    <a:pt x="34" y="4"/>
                  </a:lnTo>
                  <a:lnTo>
                    <a:pt x="24" y="10"/>
                  </a:lnTo>
                  <a:lnTo>
                    <a:pt x="16" y="16"/>
                  </a:lnTo>
                  <a:lnTo>
                    <a:pt x="10" y="24"/>
                  </a:lnTo>
                  <a:lnTo>
                    <a:pt x="4" y="34"/>
                  </a:lnTo>
                  <a:lnTo>
                    <a:pt x="2" y="44"/>
                  </a:lnTo>
                  <a:lnTo>
                    <a:pt x="0" y="56"/>
                  </a:lnTo>
                  <a:lnTo>
                    <a:pt x="0" y="56"/>
                  </a:lnTo>
                  <a:lnTo>
                    <a:pt x="2" y="68"/>
                  </a:lnTo>
                  <a:lnTo>
                    <a:pt x="4" y="78"/>
                  </a:lnTo>
                  <a:lnTo>
                    <a:pt x="10" y="88"/>
                  </a:lnTo>
                  <a:lnTo>
                    <a:pt x="16" y="96"/>
                  </a:lnTo>
                  <a:lnTo>
                    <a:pt x="24" y="102"/>
                  </a:lnTo>
                  <a:lnTo>
                    <a:pt x="34" y="108"/>
                  </a:lnTo>
                  <a:lnTo>
                    <a:pt x="44" y="110"/>
                  </a:lnTo>
                  <a:lnTo>
                    <a:pt x="56" y="112"/>
                  </a:lnTo>
                  <a:lnTo>
                    <a:pt x="56" y="112"/>
                  </a:lnTo>
                  <a:lnTo>
                    <a:pt x="68" y="110"/>
                  </a:lnTo>
                  <a:lnTo>
                    <a:pt x="78" y="108"/>
                  </a:lnTo>
                  <a:lnTo>
                    <a:pt x="88" y="102"/>
                  </a:lnTo>
                  <a:lnTo>
                    <a:pt x="96" y="96"/>
                  </a:lnTo>
                  <a:lnTo>
                    <a:pt x="102" y="88"/>
                  </a:lnTo>
                  <a:lnTo>
                    <a:pt x="108" y="78"/>
                  </a:lnTo>
                  <a:lnTo>
                    <a:pt x="110" y="68"/>
                  </a:lnTo>
                  <a:lnTo>
                    <a:pt x="112" y="56"/>
                  </a:lnTo>
                  <a:lnTo>
                    <a:pt x="112" y="56"/>
                  </a:lnTo>
                  <a:lnTo>
                    <a:pt x="110" y="44"/>
                  </a:lnTo>
                  <a:lnTo>
                    <a:pt x="108" y="34"/>
                  </a:lnTo>
                  <a:lnTo>
                    <a:pt x="102" y="24"/>
                  </a:lnTo>
                  <a:lnTo>
                    <a:pt x="96" y="16"/>
                  </a:lnTo>
                  <a:lnTo>
                    <a:pt x="88" y="10"/>
                  </a:lnTo>
                  <a:lnTo>
                    <a:pt x="78" y="4"/>
                  </a:lnTo>
                  <a:lnTo>
                    <a:pt x="68" y="2"/>
                  </a:lnTo>
                  <a:lnTo>
                    <a:pt x="56" y="0"/>
                  </a:lnTo>
                  <a:close/>
                  <a:moveTo>
                    <a:pt x="56" y="104"/>
                  </a:moveTo>
                  <a:lnTo>
                    <a:pt x="56" y="104"/>
                  </a:lnTo>
                  <a:lnTo>
                    <a:pt x="46" y="104"/>
                  </a:lnTo>
                  <a:lnTo>
                    <a:pt x="36" y="102"/>
                  </a:lnTo>
                  <a:lnTo>
                    <a:pt x="28" y="96"/>
                  </a:lnTo>
                  <a:lnTo>
                    <a:pt x="22" y="90"/>
                  </a:lnTo>
                  <a:lnTo>
                    <a:pt x="16" y="84"/>
                  </a:lnTo>
                  <a:lnTo>
                    <a:pt x="10" y="76"/>
                  </a:lnTo>
                  <a:lnTo>
                    <a:pt x="8" y="66"/>
                  </a:lnTo>
                  <a:lnTo>
                    <a:pt x="8" y="56"/>
                  </a:lnTo>
                  <a:lnTo>
                    <a:pt x="8" y="56"/>
                  </a:lnTo>
                  <a:lnTo>
                    <a:pt x="8" y="46"/>
                  </a:lnTo>
                  <a:lnTo>
                    <a:pt x="10" y="36"/>
                  </a:lnTo>
                  <a:lnTo>
                    <a:pt x="16" y="28"/>
                  </a:lnTo>
                  <a:lnTo>
                    <a:pt x="22" y="22"/>
                  </a:lnTo>
                  <a:lnTo>
                    <a:pt x="28" y="16"/>
                  </a:lnTo>
                  <a:lnTo>
                    <a:pt x="36" y="10"/>
                  </a:lnTo>
                  <a:lnTo>
                    <a:pt x="46" y="8"/>
                  </a:lnTo>
                  <a:lnTo>
                    <a:pt x="56" y="6"/>
                  </a:lnTo>
                  <a:lnTo>
                    <a:pt x="56" y="6"/>
                  </a:lnTo>
                  <a:lnTo>
                    <a:pt x="66" y="8"/>
                  </a:lnTo>
                  <a:lnTo>
                    <a:pt x="76" y="10"/>
                  </a:lnTo>
                  <a:lnTo>
                    <a:pt x="84" y="16"/>
                  </a:lnTo>
                  <a:lnTo>
                    <a:pt x="90" y="22"/>
                  </a:lnTo>
                  <a:lnTo>
                    <a:pt x="96" y="28"/>
                  </a:lnTo>
                  <a:lnTo>
                    <a:pt x="102" y="36"/>
                  </a:lnTo>
                  <a:lnTo>
                    <a:pt x="104" y="46"/>
                  </a:lnTo>
                  <a:lnTo>
                    <a:pt x="106" y="56"/>
                  </a:lnTo>
                  <a:lnTo>
                    <a:pt x="106" y="56"/>
                  </a:lnTo>
                  <a:lnTo>
                    <a:pt x="104" y="66"/>
                  </a:lnTo>
                  <a:lnTo>
                    <a:pt x="102" y="76"/>
                  </a:lnTo>
                  <a:lnTo>
                    <a:pt x="96" y="84"/>
                  </a:lnTo>
                  <a:lnTo>
                    <a:pt x="90" y="90"/>
                  </a:lnTo>
                  <a:lnTo>
                    <a:pt x="84" y="96"/>
                  </a:lnTo>
                  <a:lnTo>
                    <a:pt x="76" y="102"/>
                  </a:lnTo>
                  <a:lnTo>
                    <a:pt x="66" y="104"/>
                  </a:lnTo>
                  <a:lnTo>
                    <a:pt x="56" y="104"/>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29" name="Freeform 112"/>
            <p:cNvSpPr>
              <a:spLocks noEditPoints="1"/>
            </p:cNvSpPr>
            <p:nvPr/>
          </p:nvSpPr>
          <p:spPr bwMode="auto">
            <a:xfrm>
              <a:off x="5740400" y="2114550"/>
              <a:ext cx="101600" cy="101600"/>
            </a:xfrm>
            <a:custGeom>
              <a:avLst/>
              <a:gdLst/>
              <a:ahLst/>
              <a:cxnLst>
                <a:cxn ang="0">
                  <a:pos x="32" y="0"/>
                </a:cxn>
                <a:cxn ang="0">
                  <a:pos x="32" y="0"/>
                </a:cxn>
                <a:cxn ang="0">
                  <a:pos x="26" y="0"/>
                </a:cxn>
                <a:cxn ang="0">
                  <a:pos x="20" y="2"/>
                </a:cxn>
                <a:cxn ang="0">
                  <a:pos x="10" y="10"/>
                </a:cxn>
                <a:cxn ang="0">
                  <a:pos x="2" y="20"/>
                </a:cxn>
                <a:cxn ang="0">
                  <a:pos x="0" y="26"/>
                </a:cxn>
                <a:cxn ang="0">
                  <a:pos x="0" y="32"/>
                </a:cxn>
                <a:cxn ang="0">
                  <a:pos x="0" y="32"/>
                </a:cxn>
                <a:cxn ang="0">
                  <a:pos x="0" y="38"/>
                </a:cxn>
                <a:cxn ang="0">
                  <a:pos x="2" y="44"/>
                </a:cxn>
                <a:cxn ang="0">
                  <a:pos x="10" y="54"/>
                </a:cxn>
                <a:cxn ang="0">
                  <a:pos x="20" y="62"/>
                </a:cxn>
                <a:cxn ang="0">
                  <a:pos x="26" y="64"/>
                </a:cxn>
                <a:cxn ang="0">
                  <a:pos x="32" y="64"/>
                </a:cxn>
                <a:cxn ang="0">
                  <a:pos x="32" y="64"/>
                </a:cxn>
                <a:cxn ang="0">
                  <a:pos x="38" y="64"/>
                </a:cxn>
                <a:cxn ang="0">
                  <a:pos x="44" y="62"/>
                </a:cxn>
                <a:cxn ang="0">
                  <a:pos x="54" y="54"/>
                </a:cxn>
                <a:cxn ang="0">
                  <a:pos x="62" y="44"/>
                </a:cxn>
                <a:cxn ang="0">
                  <a:pos x="64" y="38"/>
                </a:cxn>
                <a:cxn ang="0">
                  <a:pos x="64" y="32"/>
                </a:cxn>
                <a:cxn ang="0">
                  <a:pos x="64" y="32"/>
                </a:cxn>
                <a:cxn ang="0">
                  <a:pos x="64" y="26"/>
                </a:cxn>
                <a:cxn ang="0">
                  <a:pos x="62" y="20"/>
                </a:cxn>
                <a:cxn ang="0">
                  <a:pos x="54" y="10"/>
                </a:cxn>
                <a:cxn ang="0">
                  <a:pos x="44" y="2"/>
                </a:cxn>
                <a:cxn ang="0">
                  <a:pos x="38" y="0"/>
                </a:cxn>
                <a:cxn ang="0">
                  <a:pos x="32" y="0"/>
                </a:cxn>
                <a:cxn ang="0">
                  <a:pos x="32" y="56"/>
                </a:cxn>
                <a:cxn ang="0">
                  <a:pos x="32" y="56"/>
                </a:cxn>
                <a:cxn ang="0">
                  <a:pos x="22" y="54"/>
                </a:cxn>
                <a:cxn ang="0">
                  <a:pos x="16" y="48"/>
                </a:cxn>
                <a:cxn ang="0">
                  <a:pos x="10" y="42"/>
                </a:cxn>
                <a:cxn ang="0">
                  <a:pos x="8" y="32"/>
                </a:cxn>
                <a:cxn ang="0">
                  <a:pos x="8" y="32"/>
                </a:cxn>
                <a:cxn ang="0">
                  <a:pos x="10" y="22"/>
                </a:cxn>
                <a:cxn ang="0">
                  <a:pos x="16" y="16"/>
                </a:cxn>
                <a:cxn ang="0">
                  <a:pos x="22" y="10"/>
                </a:cxn>
                <a:cxn ang="0">
                  <a:pos x="32" y="8"/>
                </a:cxn>
                <a:cxn ang="0">
                  <a:pos x="32" y="8"/>
                </a:cxn>
                <a:cxn ang="0">
                  <a:pos x="42" y="10"/>
                </a:cxn>
                <a:cxn ang="0">
                  <a:pos x="48" y="16"/>
                </a:cxn>
                <a:cxn ang="0">
                  <a:pos x="54" y="22"/>
                </a:cxn>
                <a:cxn ang="0">
                  <a:pos x="56" y="32"/>
                </a:cxn>
                <a:cxn ang="0">
                  <a:pos x="56" y="32"/>
                </a:cxn>
                <a:cxn ang="0">
                  <a:pos x="54" y="42"/>
                </a:cxn>
                <a:cxn ang="0">
                  <a:pos x="48" y="48"/>
                </a:cxn>
                <a:cxn ang="0">
                  <a:pos x="42" y="54"/>
                </a:cxn>
                <a:cxn ang="0">
                  <a:pos x="32" y="56"/>
                </a:cxn>
              </a:cxnLst>
              <a:rect l="0" t="0" r="r" b="b"/>
              <a:pathLst>
                <a:path w="64" h="64">
                  <a:moveTo>
                    <a:pt x="32" y="0"/>
                  </a:moveTo>
                  <a:lnTo>
                    <a:pt x="32" y="0"/>
                  </a:lnTo>
                  <a:lnTo>
                    <a:pt x="26" y="0"/>
                  </a:lnTo>
                  <a:lnTo>
                    <a:pt x="20" y="2"/>
                  </a:lnTo>
                  <a:lnTo>
                    <a:pt x="10" y="10"/>
                  </a:lnTo>
                  <a:lnTo>
                    <a:pt x="2" y="20"/>
                  </a:lnTo>
                  <a:lnTo>
                    <a:pt x="0" y="26"/>
                  </a:lnTo>
                  <a:lnTo>
                    <a:pt x="0" y="32"/>
                  </a:lnTo>
                  <a:lnTo>
                    <a:pt x="0" y="32"/>
                  </a:lnTo>
                  <a:lnTo>
                    <a:pt x="0" y="38"/>
                  </a:lnTo>
                  <a:lnTo>
                    <a:pt x="2" y="44"/>
                  </a:lnTo>
                  <a:lnTo>
                    <a:pt x="10" y="54"/>
                  </a:lnTo>
                  <a:lnTo>
                    <a:pt x="20" y="62"/>
                  </a:lnTo>
                  <a:lnTo>
                    <a:pt x="26" y="64"/>
                  </a:lnTo>
                  <a:lnTo>
                    <a:pt x="32" y="64"/>
                  </a:lnTo>
                  <a:lnTo>
                    <a:pt x="32" y="64"/>
                  </a:lnTo>
                  <a:lnTo>
                    <a:pt x="38" y="64"/>
                  </a:lnTo>
                  <a:lnTo>
                    <a:pt x="44" y="62"/>
                  </a:lnTo>
                  <a:lnTo>
                    <a:pt x="54" y="54"/>
                  </a:lnTo>
                  <a:lnTo>
                    <a:pt x="62" y="44"/>
                  </a:lnTo>
                  <a:lnTo>
                    <a:pt x="64" y="38"/>
                  </a:lnTo>
                  <a:lnTo>
                    <a:pt x="64" y="32"/>
                  </a:lnTo>
                  <a:lnTo>
                    <a:pt x="64" y="32"/>
                  </a:lnTo>
                  <a:lnTo>
                    <a:pt x="64" y="26"/>
                  </a:lnTo>
                  <a:lnTo>
                    <a:pt x="62" y="20"/>
                  </a:lnTo>
                  <a:lnTo>
                    <a:pt x="54" y="10"/>
                  </a:lnTo>
                  <a:lnTo>
                    <a:pt x="44" y="2"/>
                  </a:lnTo>
                  <a:lnTo>
                    <a:pt x="38" y="0"/>
                  </a:lnTo>
                  <a:lnTo>
                    <a:pt x="32" y="0"/>
                  </a:lnTo>
                  <a:close/>
                  <a:moveTo>
                    <a:pt x="32" y="56"/>
                  </a:moveTo>
                  <a:lnTo>
                    <a:pt x="32" y="56"/>
                  </a:lnTo>
                  <a:lnTo>
                    <a:pt x="22" y="54"/>
                  </a:lnTo>
                  <a:lnTo>
                    <a:pt x="16" y="48"/>
                  </a:lnTo>
                  <a:lnTo>
                    <a:pt x="10" y="42"/>
                  </a:lnTo>
                  <a:lnTo>
                    <a:pt x="8" y="32"/>
                  </a:lnTo>
                  <a:lnTo>
                    <a:pt x="8" y="32"/>
                  </a:lnTo>
                  <a:lnTo>
                    <a:pt x="10" y="22"/>
                  </a:lnTo>
                  <a:lnTo>
                    <a:pt x="16" y="16"/>
                  </a:lnTo>
                  <a:lnTo>
                    <a:pt x="22" y="10"/>
                  </a:lnTo>
                  <a:lnTo>
                    <a:pt x="32" y="8"/>
                  </a:lnTo>
                  <a:lnTo>
                    <a:pt x="32" y="8"/>
                  </a:lnTo>
                  <a:lnTo>
                    <a:pt x="42" y="10"/>
                  </a:lnTo>
                  <a:lnTo>
                    <a:pt x="48" y="16"/>
                  </a:lnTo>
                  <a:lnTo>
                    <a:pt x="54" y="22"/>
                  </a:lnTo>
                  <a:lnTo>
                    <a:pt x="56" y="32"/>
                  </a:lnTo>
                  <a:lnTo>
                    <a:pt x="56" y="32"/>
                  </a:lnTo>
                  <a:lnTo>
                    <a:pt x="54" y="42"/>
                  </a:lnTo>
                  <a:lnTo>
                    <a:pt x="48" y="48"/>
                  </a:lnTo>
                  <a:lnTo>
                    <a:pt x="42" y="54"/>
                  </a:lnTo>
                  <a:lnTo>
                    <a:pt x="32" y="5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grpSp>
        <p:nvGrpSpPr>
          <p:cNvPr id="30" name="Group 42"/>
          <p:cNvGrpSpPr/>
          <p:nvPr/>
        </p:nvGrpSpPr>
        <p:grpSpPr>
          <a:xfrm>
            <a:off x="7683438" y="2241966"/>
            <a:ext cx="443350" cy="374076"/>
            <a:chOff x="6400800" y="2000250"/>
            <a:chExt cx="406400" cy="342900"/>
          </a:xfrm>
          <a:solidFill>
            <a:schemeClr val="bg1"/>
          </a:solidFill>
        </p:grpSpPr>
        <p:sp>
          <p:nvSpPr>
            <p:cNvPr id="31" name="Freeform 98"/>
            <p:cNvSpPr>
              <a:spLocks noEditPoints="1"/>
            </p:cNvSpPr>
            <p:nvPr/>
          </p:nvSpPr>
          <p:spPr bwMode="auto">
            <a:xfrm>
              <a:off x="6502400" y="2089150"/>
              <a:ext cx="203200" cy="203200"/>
            </a:xfrm>
            <a:custGeom>
              <a:avLst/>
              <a:gdLst/>
              <a:ahLst/>
              <a:cxnLst>
                <a:cxn ang="0">
                  <a:pos x="64" y="0"/>
                </a:cxn>
                <a:cxn ang="0">
                  <a:pos x="40" y="6"/>
                </a:cxn>
                <a:cxn ang="0">
                  <a:pos x="18" y="18"/>
                </a:cxn>
                <a:cxn ang="0">
                  <a:pos x="6" y="40"/>
                </a:cxn>
                <a:cxn ang="0">
                  <a:pos x="0" y="64"/>
                </a:cxn>
                <a:cxn ang="0">
                  <a:pos x="2" y="76"/>
                </a:cxn>
                <a:cxn ang="0">
                  <a:pos x="10" y="100"/>
                </a:cxn>
                <a:cxn ang="0">
                  <a:pos x="28" y="118"/>
                </a:cxn>
                <a:cxn ang="0">
                  <a:pos x="52" y="126"/>
                </a:cxn>
                <a:cxn ang="0">
                  <a:pos x="64" y="128"/>
                </a:cxn>
                <a:cxn ang="0">
                  <a:pos x="88" y="122"/>
                </a:cxn>
                <a:cxn ang="0">
                  <a:pos x="110" y="110"/>
                </a:cxn>
                <a:cxn ang="0">
                  <a:pos x="122" y="88"/>
                </a:cxn>
                <a:cxn ang="0">
                  <a:pos x="128" y="64"/>
                </a:cxn>
                <a:cxn ang="0">
                  <a:pos x="126" y="52"/>
                </a:cxn>
                <a:cxn ang="0">
                  <a:pos x="118" y="28"/>
                </a:cxn>
                <a:cxn ang="0">
                  <a:pos x="100" y="10"/>
                </a:cxn>
                <a:cxn ang="0">
                  <a:pos x="76" y="2"/>
                </a:cxn>
                <a:cxn ang="0">
                  <a:pos x="100" y="96"/>
                </a:cxn>
                <a:cxn ang="0">
                  <a:pos x="94" y="102"/>
                </a:cxn>
                <a:cxn ang="0">
                  <a:pos x="76" y="110"/>
                </a:cxn>
                <a:cxn ang="0">
                  <a:pos x="58" y="112"/>
                </a:cxn>
                <a:cxn ang="0">
                  <a:pos x="40" y="106"/>
                </a:cxn>
                <a:cxn ang="0">
                  <a:pos x="32" y="100"/>
                </a:cxn>
                <a:cxn ang="0">
                  <a:pos x="22" y="86"/>
                </a:cxn>
                <a:cxn ang="0">
                  <a:pos x="16" y="68"/>
                </a:cxn>
                <a:cxn ang="0">
                  <a:pos x="18" y="50"/>
                </a:cxn>
                <a:cxn ang="0">
                  <a:pos x="28" y="32"/>
                </a:cxn>
                <a:cxn ang="0">
                  <a:pos x="34" y="26"/>
                </a:cxn>
                <a:cxn ang="0">
                  <a:pos x="52" y="18"/>
                </a:cxn>
                <a:cxn ang="0">
                  <a:pos x="70" y="16"/>
                </a:cxn>
                <a:cxn ang="0">
                  <a:pos x="88" y="22"/>
                </a:cxn>
                <a:cxn ang="0">
                  <a:pos x="96" y="28"/>
                </a:cxn>
                <a:cxn ang="0">
                  <a:pos x="106" y="42"/>
                </a:cxn>
                <a:cxn ang="0">
                  <a:pos x="112" y="60"/>
                </a:cxn>
                <a:cxn ang="0">
                  <a:pos x="110" y="78"/>
                </a:cxn>
                <a:cxn ang="0">
                  <a:pos x="100" y="96"/>
                </a:cxn>
              </a:cxnLst>
              <a:rect l="0" t="0" r="r" b="b"/>
              <a:pathLst>
                <a:path w="128" h="128">
                  <a:moveTo>
                    <a:pt x="64" y="0"/>
                  </a:moveTo>
                  <a:lnTo>
                    <a:pt x="64" y="0"/>
                  </a:lnTo>
                  <a:lnTo>
                    <a:pt x="52" y="2"/>
                  </a:lnTo>
                  <a:lnTo>
                    <a:pt x="40" y="6"/>
                  </a:lnTo>
                  <a:lnTo>
                    <a:pt x="28" y="10"/>
                  </a:lnTo>
                  <a:lnTo>
                    <a:pt x="18" y="18"/>
                  </a:lnTo>
                  <a:lnTo>
                    <a:pt x="10" y="28"/>
                  </a:lnTo>
                  <a:lnTo>
                    <a:pt x="6" y="40"/>
                  </a:lnTo>
                  <a:lnTo>
                    <a:pt x="2" y="52"/>
                  </a:lnTo>
                  <a:lnTo>
                    <a:pt x="0" y="64"/>
                  </a:lnTo>
                  <a:lnTo>
                    <a:pt x="0" y="64"/>
                  </a:lnTo>
                  <a:lnTo>
                    <a:pt x="2" y="76"/>
                  </a:lnTo>
                  <a:lnTo>
                    <a:pt x="6" y="88"/>
                  </a:lnTo>
                  <a:lnTo>
                    <a:pt x="10" y="100"/>
                  </a:lnTo>
                  <a:lnTo>
                    <a:pt x="18" y="110"/>
                  </a:lnTo>
                  <a:lnTo>
                    <a:pt x="28" y="118"/>
                  </a:lnTo>
                  <a:lnTo>
                    <a:pt x="40" y="122"/>
                  </a:lnTo>
                  <a:lnTo>
                    <a:pt x="52" y="126"/>
                  </a:lnTo>
                  <a:lnTo>
                    <a:pt x="64" y="128"/>
                  </a:lnTo>
                  <a:lnTo>
                    <a:pt x="64" y="128"/>
                  </a:lnTo>
                  <a:lnTo>
                    <a:pt x="76" y="126"/>
                  </a:lnTo>
                  <a:lnTo>
                    <a:pt x="88" y="122"/>
                  </a:lnTo>
                  <a:lnTo>
                    <a:pt x="100" y="118"/>
                  </a:lnTo>
                  <a:lnTo>
                    <a:pt x="110" y="110"/>
                  </a:lnTo>
                  <a:lnTo>
                    <a:pt x="118" y="100"/>
                  </a:lnTo>
                  <a:lnTo>
                    <a:pt x="122" y="88"/>
                  </a:lnTo>
                  <a:lnTo>
                    <a:pt x="126" y="76"/>
                  </a:lnTo>
                  <a:lnTo>
                    <a:pt x="128" y="64"/>
                  </a:lnTo>
                  <a:lnTo>
                    <a:pt x="128" y="64"/>
                  </a:lnTo>
                  <a:lnTo>
                    <a:pt x="126" y="52"/>
                  </a:lnTo>
                  <a:lnTo>
                    <a:pt x="122" y="40"/>
                  </a:lnTo>
                  <a:lnTo>
                    <a:pt x="118" y="28"/>
                  </a:lnTo>
                  <a:lnTo>
                    <a:pt x="110" y="18"/>
                  </a:lnTo>
                  <a:lnTo>
                    <a:pt x="100" y="10"/>
                  </a:lnTo>
                  <a:lnTo>
                    <a:pt x="88" y="6"/>
                  </a:lnTo>
                  <a:lnTo>
                    <a:pt x="76" y="2"/>
                  </a:lnTo>
                  <a:lnTo>
                    <a:pt x="64" y="0"/>
                  </a:lnTo>
                  <a:close/>
                  <a:moveTo>
                    <a:pt x="100" y="96"/>
                  </a:moveTo>
                  <a:lnTo>
                    <a:pt x="100" y="96"/>
                  </a:lnTo>
                  <a:lnTo>
                    <a:pt x="94" y="102"/>
                  </a:lnTo>
                  <a:lnTo>
                    <a:pt x="86" y="106"/>
                  </a:lnTo>
                  <a:lnTo>
                    <a:pt x="76" y="110"/>
                  </a:lnTo>
                  <a:lnTo>
                    <a:pt x="68" y="112"/>
                  </a:lnTo>
                  <a:lnTo>
                    <a:pt x="58" y="112"/>
                  </a:lnTo>
                  <a:lnTo>
                    <a:pt x="50" y="110"/>
                  </a:lnTo>
                  <a:lnTo>
                    <a:pt x="40" y="106"/>
                  </a:lnTo>
                  <a:lnTo>
                    <a:pt x="32" y="100"/>
                  </a:lnTo>
                  <a:lnTo>
                    <a:pt x="32" y="100"/>
                  </a:lnTo>
                  <a:lnTo>
                    <a:pt x="26" y="94"/>
                  </a:lnTo>
                  <a:lnTo>
                    <a:pt x="22" y="86"/>
                  </a:lnTo>
                  <a:lnTo>
                    <a:pt x="18" y="76"/>
                  </a:lnTo>
                  <a:lnTo>
                    <a:pt x="16" y="68"/>
                  </a:lnTo>
                  <a:lnTo>
                    <a:pt x="16" y="58"/>
                  </a:lnTo>
                  <a:lnTo>
                    <a:pt x="18" y="50"/>
                  </a:lnTo>
                  <a:lnTo>
                    <a:pt x="22" y="40"/>
                  </a:lnTo>
                  <a:lnTo>
                    <a:pt x="28" y="32"/>
                  </a:lnTo>
                  <a:lnTo>
                    <a:pt x="28" y="32"/>
                  </a:lnTo>
                  <a:lnTo>
                    <a:pt x="34" y="26"/>
                  </a:lnTo>
                  <a:lnTo>
                    <a:pt x="42" y="22"/>
                  </a:lnTo>
                  <a:lnTo>
                    <a:pt x="52" y="18"/>
                  </a:lnTo>
                  <a:lnTo>
                    <a:pt x="60" y="16"/>
                  </a:lnTo>
                  <a:lnTo>
                    <a:pt x="70" y="16"/>
                  </a:lnTo>
                  <a:lnTo>
                    <a:pt x="78" y="18"/>
                  </a:lnTo>
                  <a:lnTo>
                    <a:pt x="88" y="22"/>
                  </a:lnTo>
                  <a:lnTo>
                    <a:pt x="96" y="28"/>
                  </a:lnTo>
                  <a:lnTo>
                    <a:pt x="96" y="28"/>
                  </a:lnTo>
                  <a:lnTo>
                    <a:pt x="102" y="34"/>
                  </a:lnTo>
                  <a:lnTo>
                    <a:pt x="106" y="42"/>
                  </a:lnTo>
                  <a:lnTo>
                    <a:pt x="110" y="52"/>
                  </a:lnTo>
                  <a:lnTo>
                    <a:pt x="112" y="60"/>
                  </a:lnTo>
                  <a:lnTo>
                    <a:pt x="112" y="70"/>
                  </a:lnTo>
                  <a:lnTo>
                    <a:pt x="110" y="78"/>
                  </a:lnTo>
                  <a:lnTo>
                    <a:pt x="106" y="88"/>
                  </a:lnTo>
                  <a:lnTo>
                    <a:pt x="100" y="9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32" name="Freeform 101"/>
            <p:cNvSpPr/>
            <p:nvPr/>
          </p:nvSpPr>
          <p:spPr bwMode="auto">
            <a:xfrm>
              <a:off x="6553200" y="2139950"/>
              <a:ext cx="57150" cy="57150"/>
            </a:xfrm>
            <a:custGeom>
              <a:avLst/>
              <a:gdLst/>
              <a:ahLst/>
              <a:cxnLst>
                <a:cxn ang="0">
                  <a:pos x="32" y="0"/>
                </a:cxn>
                <a:cxn ang="0">
                  <a:pos x="32" y="0"/>
                </a:cxn>
                <a:cxn ang="0">
                  <a:pos x="26" y="0"/>
                </a:cxn>
                <a:cxn ang="0">
                  <a:pos x="20" y="2"/>
                </a:cxn>
                <a:cxn ang="0">
                  <a:pos x="10" y="10"/>
                </a:cxn>
                <a:cxn ang="0">
                  <a:pos x="2" y="20"/>
                </a:cxn>
                <a:cxn ang="0">
                  <a:pos x="0" y="26"/>
                </a:cxn>
                <a:cxn ang="0">
                  <a:pos x="0" y="32"/>
                </a:cxn>
                <a:cxn ang="0">
                  <a:pos x="0" y="32"/>
                </a:cxn>
                <a:cxn ang="0">
                  <a:pos x="0" y="32"/>
                </a:cxn>
                <a:cxn ang="0">
                  <a:pos x="2" y="34"/>
                </a:cxn>
                <a:cxn ang="0">
                  <a:pos x="4" y="36"/>
                </a:cxn>
                <a:cxn ang="0">
                  <a:pos x="4" y="36"/>
                </a:cxn>
                <a:cxn ang="0">
                  <a:pos x="6" y="34"/>
                </a:cxn>
                <a:cxn ang="0">
                  <a:pos x="8" y="32"/>
                </a:cxn>
                <a:cxn ang="0">
                  <a:pos x="8" y="32"/>
                </a:cxn>
                <a:cxn ang="0">
                  <a:pos x="8" y="32"/>
                </a:cxn>
                <a:cxn ang="0">
                  <a:pos x="10" y="22"/>
                </a:cxn>
                <a:cxn ang="0">
                  <a:pos x="16" y="16"/>
                </a:cxn>
                <a:cxn ang="0">
                  <a:pos x="22" y="10"/>
                </a:cxn>
                <a:cxn ang="0">
                  <a:pos x="32" y="8"/>
                </a:cxn>
                <a:cxn ang="0">
                  <a:pos x="32" y="8"/>
                </a:cxn>
                <a:cxn ang="0">
                  <a:pos x="34" y="6"/>
                </a:cxn>
                <a:cxn ang="0">
                  <a:pos x="36" y="4"/>
                </a:cxn>
                <a:cxn ang="0">
                  <a:pos x="36" y="4"/>
                </a:cxn>
                <a:cxn ang="0">
                  <a:pos x="34" y="2"/>
                </a:cxn>
                <a:cxn ang="0">
                  <a:pos x="32" y="0"/>
                </a:cxn>
              </a:cxnLst>
              <a:rect l="0" t="0" r="r" b="b"/>
              <a:pathLst>
                <a:path w="36" h="36">
                  <a:moveTo>
                    <a:pt x="32" y="0"/>
                  </a:moveTo>
                  <a:lnTo>
                    <a:pt x="32" y="0"/>
                  </a:lnTo>
                  <a:lnTo>
                    <a:pt x="26" y="0"/>
                  </a:lnTo>
                  <a:lnTo>
                    <a:pt x="20" y="2"/>
                  </a:lnTo>
                  <a:lnTo>
                    <a:pt x="10" y="10"/>
                  </a:lnTo>
                  <a:lnTo>
                    <a:pt x="2" y="20"/>
                  </a:lnTo>
                  <a:lnTo>
                    <a:pt x="0" y="26"/>
                  </a:lnTo>
                  <a:lnTo>
                    <a:pt x="0" y="32"/>
                  </a:lnTo>
                  <a:lnTo>
                    <a:pt x="0" y="32"/>
                  </a:lnTo>
                  <a:lnTo>
                    <a:pt x="0" y="32"/>
                  </a:lnTo>
                  <a:lnTo>
                    <a:pt x="2" y="34"/>
                  </a:lnTo>
                  <a:lnTo>
                    <a:pt x="4" y="36"/>
                  </a:lnTo>
                  <a:lnTo>
                    <a:pt x="4" y="36"/>
                  </a:lnTo>
                  <a:lnTo>
                    <a:pt x="6" y="34"/>
                  </a:lnTo>
                  <a:lnTo>
                    <a:pt x="8" y="32"/>
                  </a:lnTo>
                  <a:lnTo>
                    <a:pt x="8" y="32"/>
                  </a:lnTo>
                  <a:lnTo>
                    <a:pt x="8" y="32"/>
                  </a:lnTo>
                  <a:lnTo>
                    <a:pt x="10" y="22"/>
                  </a:lnTo>
                  <a:lnTo>
                    <a:pt x="16" y="16"/>
                  </a:lnTo>
                  <a:lnTo>
                    <a:pt x="22" y="10"/>
                  </a:lnTo>
                  <a:lnTo>
                    <a:pt x="32" y="8"/>
                  </a:lnTo>
                  <a:lnTo>
                    <a:pt x="32" y="8"/>
                  </a:lnTo>
                  <a:lnTo>
                    <a:pt x="34" y="6"/>
                  </a:lnTo>
                  <a:lnTo>
                    <a:pt x="36" y="4"/>
                  </a:lnTo>
                  <a:lnTo>
                    <a:pt x="36" y="4"/>
                  </a:lnTo>
                  <a:lnTo>
                    <a:pt x="34" y="2"/>
                  </a:lnTo>
                  <a:lnTo>
                    <a:pt x="32" y="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33" name="Freeform 103"/>
            <p:cNvSpPr>
              <a:spLocks noEditPoints="1"/>
            </p:cNvSpPr>
            <p:nvPr/>
          </p:nvSpPr>
          <p:spPr bwMode="auto">
            <a:xfrm>
              <a:off x="6400800" y="2000250"/>
              <a:ext cx="406400" cy="342900"/>
            </a:xfrm>
            <a:custGeom>
              <a:avLst/>
              <a:gdLst/>
              <a:ahLst/>
              <a:cxnLst>
                <a:cxn ang="0">
                  <a:pos x="202" y="42"/>
                </a:cxn>
                <a:cxn ang="0">
                  <a:pos x="190" y="16"/>
                </a:cxn>
                <a:cxn ang="0">
                  <a:pos x="182" y="4"/>
                </a:cxn>
                <a:cxn ang="0">
                  <a:pos x="168" y="0"/>
                </a:cxn>
                <a:cxn ang="0">
                  <a:pos x="88" y="0"/>
                </a:cxn>
                <a:cxn ang="0">
                  <a:pos x="74" y="4"/>
                </a:cxn>
                <a:cxn ang="0">
                  <a:pos x="66" y="16"/>
                </a:cxn>
                <a:cxn ang="0">
                  <a:pos x="20" y="48"/>
                </a:cxn>
                <a:cxn ang="0">
                  <a:pos x="12" y="52"/>
                </a:cxn>
                <a:cxn ang="0">
                  <a:pos x="2" y="64"/>
                </a:cxn>
                <a:cxn ang="0">
                  <a:pos x="0" y="192"/>
                </a:cxn>
                <a:cxn ang="0">
                  <a:pos x="2" y="202"/>
                </a:cxn>
                <a:cxn ang="0">
                  <a:pos x="14" y="214"/>
                </a:cxn>
                <a:cxn ang="0">
                  <a:pos x="232" y="216"/>
                </a:cxn>
                <a:cxn ang="0">
                  <a:pos x="242" y="214"/>
                </a:cxn>
                <a:cxn ang="0">
                  <a:pos x="254" y="202"/>
                </a:cxn>
                <a:cxn ang="0">
                  <a:pos x="256" y="72"/>
                </a:cxn>
                <a:cxn ang="0">
                  <a:pos x="254" y="64"/>
                </a:cxn>
                <a:cxn ang="0">
                  <a:pos x="244" y="52"/>
                </a:cxn>
                <a:cxn ang="0">
                  <a:pos x="240" y="192"/>
                </a:cxn>
                <a:cxn ang="0">
                  <a:pos x="240" y="196"/>
                </a:cxn>
                <a:cxn ang="0">
                  <a:pos x="236" y="200"/>
                </a:cxn>
                <a:cxn ang="0">
                  <a:pos x="24" y="200"/>
                </a:cxn>
                <a:cxn ang="0">
                  <a:pos x="20" y="200"/>
                </a:cxn>
                <a:cxn ang="0">
                  <a:pos x="16" y="196"/>
                </a:cxn>
                <a:cxn ang="0">
                  <a:pos x="16" y="72"/>
                </a:cxn>
                <a:cxn ang="0">
                  <a:pos x="18" y="66"/>
                </a:cxn>
                <a:cxn ang="0">
                  <a:pos x="66" y="56"/>
                </a:cxn>
                <a:cxn ang="0">
                  <a:pos x="80" y="22"/>
                </a:cxn>
                <a:cxn ang="0">
                  <a:pos x="88" y="16"/>
                </a:cxn>
                <a:cxn ang="0">
                  <a:pos x="168" y="16"/>
                </a:cxn>
                <a:cxn ang="0">
                  <a:pos x="176" y="22"/>
                </a:cxn>
                <a:cxn ang="0">
                  <a:pos x="234" y="64"/>
                </a:cxn>
                <a:cxn ang="0">
                  <a:pos x="238" y="66"/>
                </a:cxn>
                <a:cxn ang="0">
                  <a:pos x="240" y="192"/>
                </a:cxn>
              </a:cxnLst>
              <a:rect l="0" t="0" r="r" b="b"/>
              <a:pathLst>
                <a:path w="256" h="216">
                  <a:moveTo>
                    <a:pt x="236" y="48"/>
                  </a:moveTo>
                  <a:lnTo>
                    <a:pt x="202" y="42"/>
                  </a:lnTo>
                  <a:lnTo>
                    <a:pt x="190" y="16"/>
                  </a:lnTo>
                  <a:lnTo>
                    <a:pt x="190" y="16"/>
                  </a:lnTo>
                  <a:lnTo>
                    <a:pt x="186" y="8"/>
                  </a:lnTo>
                  <a:lnTo>
                    <a:pt x="182" y="4"/>
                  </a:lnTo>
                  <a:lnTo>
                    <a:pt x="176" y="2"/>
                  </a:lnTo>
                  <a:lnTo>
                    <a:pt x="168" y="0"/>
                  </a:lnTo>
                  <a:lnTo>
                    <a:pt x="88" y="0"/>
                  </a:lnTo>
                  <a:lnTo>
                    <a:pt x="88" y="0"/>
                  </a:lnTo>
                  <a:lnTo>
                    <a:pt x="80" y="2"/>
                  </a:lnTo>
                  <a:lnTo>
                    <a:pt x="74" y="4"/>
                  </a:lnTo>
                  <a:lnTo>
                    <a:pt x="70" y="8"/>
                  </a:lnTo>
                  <a:lnTo>
                    <a:pt x="66" y="16"/>
                  </a:lnTo>
                  <a:lnTo>
                    <a:pt x="54" y="42"/>
                  </a:lnTo>
                  <a:lnTo>
                    <a:pt x="20" y="48"/>
                  </a:lnTo>
                  <a:lnTo>
                    <a:pt x="20" y="48"/>
                  </a:lnTo>
                  <a:lnTo>
                    <a:pt x="12" y="52"/>
                  </a:lnTo>
                  <a:lnTo>
                    <a:pt x="6" y="56"/>
                  </a:lnTo>
                  <a:lnTo>
                    <a:pt x="2" y="64"/>
                  </a:lnTo>
                  <a:lnTo>
                    <a:pt x="0" y="72"/>
                  </a:lnTo>
                  <a:lnTo>
                    <a:pt x="0" y="192"/>
                  </a:lnTo>
                  <a:lnTo>
                    <a:pt x="0" y="192"/>
                  </a:lnTo>
                  <a:lnTo>
                    <a:pt x="2" y="202"/>
                  </a:lnTo>
                  <a:lnTo>
                    <a:pt x="8" y="208"/>
                  </a:lnTo>
                  <a:lnTo>
                    <a:pt x="14" y="214"/>
                  </a:lnTo>
                  <a:lnTo>
                    <a:pt x="24" y="216"/>
                  </a:lnTo>
                  <a:lnTo>
                    <a:pt x="232" y="216"/>
                  </a:lnTo>
                  <a:lnTo>
                    <a:pt x="232" y="216"/>
                  </a:lnTo>
                  <a:lnTo>
                    <a:pt x="242" y="214"/>
                  </a:lnTo>
                  <a:lnTo>
                    <a:pt x="248" y="208"/>
                  </a:lnTo>
                  <a:lnTo>
                    <a:pt x="254" y="202"/>
                  </a:lnTo>
                  <a:lnTo>
                    <a:pt x="256" y="192"/>
                  </a:lnTo>
                  <a:lnTo>
                    <a:pt x="256" y="72"/>
                  </a:lnTo>
                  <a:lnTo>
                    <a:pt x="256" y="72"/>
                  </a:lnTo>
                  <a:lnTo>
                    <a:pt x="254" y="64"/>
                  </a:lnTo>
                  <a:lnTo>
                    <a:pt x="250" y="56"/>
                  </a:lnTo>
                  <a:lnTo>
                    <a:pt x="244" y="52"/>
                  </a:lnTo>
                  <a:lnTo>
                    <a:pt x="236" y="48"/>
                  </a:lnTo>
                  <a:close/>
                  <a:moveTo>
                    <a:pt x="240" y="192"/>
                  </a:moveTo>
                  <a:lnTo>
                    <a:pt x="240" y="192"/>
                  </a:lnTo>
                  <a:lnTo>
                    <a:pt x="240" y="196"/>
                  </a:lnTo>
                  <a:lnTo>
                    <a:pt x="238" y="198"/>
                  </a:lnTo>
                  <a:lnTo>
                    <a:pt x="236" y="200"/>
                  </a:lnTo>
                  <a:lnTo>
                    <a:pt x="232" y="200"/>
                  </a:lnTo>
                  <a:lnTo>
                    <a:pt x="24" y="200"/>
                  </a:lnTo>
                  <a:lnTo>
                    <a:pt x="24" y="200"/>
                  </a:lnTo>
                  <a:lnTo>
                    <a:pt x="20" y="200"/>
                  </a:lnTo>
                  <a:lnTo>
                    <a:pt x="18" y="198"/>
                  </a:lnTo>
                  <a:lnTo>
                    <a:pt x="16" y="196"/>
                  </a:lnTo>
                  <a:lnTo>
                    <a:pt x="16" y="192"/>
                  </a:lnTo>
                  <a:lnTo>
                    <a:pt x="16" y="72"/>
                  </a:lnTo>
                  <a:lnTo>
                    <a:pt x="16" y="72"/>
                  </a:lnTo>
                  <a:lnTo>
                    <a:pt x="18" y="66"/>
                  </a:lnTo>
                  <a:lnTo>
                    <a:pt x="22" y="64"/>
                  </a:lnTo>
                  <a:lnTo>
                    <a:pt x="66" y="56"/>
                  </a:lnTo>
                  <a:lnTo>
                    <a:pt x="80" y="22"/>
                  </a:lnTo>
                  <a:lnTo>
                    <a:pt x="80" y="22"/>
                  </a:lnTo>
                  <a:lnTo>
                    <a:pt x="84" y="18"/>
                  </a:lnTo>
                  <a:lnTo>
                    <a:pt x="88" y="16"/>
                  </a:lnTo>
                  <a:lnTo>
                    <a:pt x="168" y="16"/>
                  </a:lnTo>
                  <a:lnTo>
                    <a:pt x="168" y="16"/>
                  </a:lnTo>
                  <a:lnTo>
                    <a:pt x="172" y="18"/>
                  </a:lnTo>
                  <a:lnTo>
                    <a:pt x="176" y="22"/>
                  </a:lnTo>
                  <a:lnTo>
                    <a:pt x="190" y="56"/>
                  </a:lnTo>
                  <a:lnTo>
                    <a:pt x="234" y="64"/>
                  </a:lnTo>
                  <a:lnTo>
                    <a:pt x="234" y="64"/>
                  </a:lnTo>
                  <a:lnTo>
                    <a:pt x="238" y="66"/>
                  </a:lnTo>
                  <a:lnTo>
                    <a:pt x="240" y="72"/>
                  </a:lnTo>
                  <a:lnTo>
                    <a:pt x="240" y="192"/>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
        <p:nvSpPr>
          <p:cNvPr id="34" name="文本框 33"/>
          <p:cNvSpPr txBox="1"/>
          <p:nvPr/>
        </p:nvSpPr>
        <p:spPr>
          <a:xfrm>
            <a:off x="5346501" y="2842166"/>
            <a:ext cx="1524397"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36" name="矩形 35"/>
          <p:cNvSpPr/>
          <p:nvPr/>
        </p:nvSpPr>
        <p:spPr>
          <a:xfrm>
            <a:off x="8689885" y="2121996"/>
            <a:ext cx="1271524" cy="1271524"/>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504337" y="1939479"/>
            <a:ext cx="1607124" cy="1607124"/>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238404" y="2133030"/>
            <a:ext cx="1271524" cy="1271524"/>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118668" y="2849094"/>
            <a:ext cx="1524397"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44" name="文本框 43"/>
          <p:cNvSpPr txBox="1"/>
          <p:nvPr/>
        </p:nvSpPr>
        <p:spPr>
          <a:xfrm>
            <a:off x="3538061" y="2849094"/>
            <a:ext cx="1524397"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grpSp>
        <p:nvGrpSpPr>
          <p:cNvPr id="22" name="Group 28"/>
          <p:cNvGrpSpPr/>
          <p:nvPr/>
        </p:nvGrpSpPr>
        <p:grpSpPr>
          <a:xfrm>
            <a:off x="4078584" y="2172692"/>
            <a:ext cx="443350" cy="443350"/>
            <a:chOff x="3149600" y="1962150"/>
            <a:chExt cx="406400" cy="406400"/>
          </a:xfrm>
          <a:solidFill>
            <a:schemeClr val="bg1"/>
          </a:solidFill>
        </p:grpSpPr>
        <p:sp>
          <p:nvSpPr>
            <p:cNvPr id="23" name="Freeform 166"/>
            <p:cNvSpPr>
              <a:spLocks noEditPoints="1"/>
            </p:cNvSpPr>
            <p:nvPr/>
          </p:nvSpPr>
          <p:spPr bwMode="auto">
            <a:xfrm>
              <a:off x="3149600"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24" name="Freeform 171"/>
            <p:cNvSpPr>
              <a:spLocks noEditPoints="1"/>
            </p:cNvSpPr>
            <p:nvPr/>
          </p:nvSpPr>
          <p:spPr bwMode="auto">
            <a:xfrm>
              <a:off x="3429000"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25" name="Freeform 176"/>
            <p:cNvSpPr>
              <a:spLocks noEditPoints="1"/>
            </p:cNvSpPr>
            <p:nvPr/>
          </p:nvSpPr>
          <p:spPr bwMode="auto">
            <a:xfrm>
              <a:off x="3289300" y="1962150"/>
              <a:ext cx="127000" cy="406400"/>
            </a:xfrm>
            <a:custGeom>
              <a:avLst/>
              <a:gdLst/>
              <a:ahLst/>
              <a:cxnLst>
                <a:cxn ang="0">
                  <a:pos x="64" y="24"/>
                </a:cxn>
                <a:cxn ang="0">
                  <a:pos x="50" y="2"/>
                </a:cxn>
                <a:cxn ang="0">
                  <a:pos x="30" y="2"/>
                </a:cxn>
                <a:cxn ang="0">
                  <a:pos x="16" y="24"/>
                </a:cxn>
                <a:cxn ang="0">
                  <a:pos x="10" y="150"/>
                </a:cxn>
                <a:cxn ang="0">
                  <a:pos x="0" y="176"/>
                </a:cxn>
                <a:cxn ang="0">
                  <a:pos x="4" y="194"/>
                </a:cxn>
                <a:cxn ang="0">
                  <a:pos x="16" y="232"/>
                </a:cxn>
                <a:cxn ang="0">
                  <a:pos x="24" y="248"/>
                </a:cxn>
                <a:cxn ang="0">
                  <a:pos x="40" y="256"/>
                </a:cxn>
                <a:cxn ang="0">
                  <a:pos x="62" y="242"/>
                </a:cxn>
                <a:cxn ang="0">
                  <a:pos x="64" y="208"/>
                </a:cxn>
                <a:cxn ang="0">
                  <a:pos x="78" y="186"/>
                </a:cxn>
                <a:cxn ang="0">
                  <a:pos x="78" y="166"/>
                </a:cxn>
                <a:cxn ang="0">
                  <a:pos x="64" y="144"/>
                </a:cxn>
                <a:cxn ang="0">
                  <a:pos x="32" y="20"/>
                </a:cxn>
                <a:cxn ang="0">
                  <a:pos x="40" y="16"/>
                </a:cxn>
                <a:cxn ang="0">
                  <a:pos x="46" y="18"/>
                </a:cxn>
                <a:cxn ang="0">
                  <a:pos x="48" y="136"/>
                </a:cxn>
                <a:cxn ang="0">
                  <a:pos x="40" y="136"/>
                </a:cxn>
                <a:cxn ang="0">
                  <a:pos x="48" y="232"/>
                </a:cxn>
                <a:cxn ang="0">
                  <a:pos x="46" y="238"/>
                </a:cxn>
                <a:cxn ang="0">
                  <a:pos x="40" y="240"/>
                </a:cxn>
                <a:cxn ang="0">
                  <a:pos x="32" y="236"/>
                </a:cxn>
                <a:cxn ang="0">
                  <a:pos x="32" y="216"/>
                </a:cxn>
                <a:cxn ang="0">
                  <a:pos x="48" y="216"/>
                </a:cxn>
                <a:cxn ang="0">
                  <a:pos x="62" y="182"/>
                </a:cxn>
                <a:cxn ang="0">
                  <a:pos x="60" y="190"/>
                </a:cxn>
                <a:cxn ang="0">
                  <a:pos x="60" y="190"/>
                </a:cxn>
                <a:cxn ang="0">
                  <a:pos x="54" y="196"/>
                </a:cxn>
                <a:cxn ang="0">
                  <a:pos x="48" y="198"/>
                </a:cxn>
                <a:cxn ang="0">
                  <a:pos x="32" y="198"/>
                </a:cxn>
                <a:cxn ang="0">
                  <a:pos x="26" y="196"/>
                </a:cxn>
                <a:cxn ang="0">
                  <a:pos x="20" y="190"/>
                </a:cxn>
                <a:cxn ang="0">
                  <a:pos x="20" y="190"/>
                </a:cxn>
                <a:cxn ang="0">
                  <a:pos x="18" y="182"/>
                </a:cxn>
                <a:cxn ang="0">
                  <a:pos x="16" y="176"/>
                </a:cxn>
                <a:cxn ang="0">
                  <a:pos x="18" y="168"/>
                </a:cxn>
                <a:cxn ang="0">
                  <a:pos x="20" y="162"/>
                </a:cxn>
                <a:cxn ang="0">
                  <a:pos x="26" y="156"/>
                </a:cxn>
                <a:cxn ang="0">
                  <a:pos x="26" y="156"/>
                </a:cxn>
                <a:cxn ang="0">
                  <a:pos x="40" y="152"/>
                </a:cxn>
                <a:cxn ang="0">
                  <a:pos x="48" y="154"/>
                </a:cxn>
                <a:cxn ang="0">
                  <a:pos x="54" y="156"/>
                </a:cxn>
                <a:cxn ang="0">
                  <a:pos x="60" y="162"/>
                </a:cxn>
                <a:cxn ang="0">
                  <a:pos x="62" y="168"/>
                </a:cxn>
                <a:cxn ang="0">
                  <a:pos x="62" y="170"/>
                </a:cxn>
                <a:cxn ang="0">
                  <a:pos x="62" y="182"/>
                </a:cxn>
              </a:cxnLst>
              <a:rect l="0" t="0" r="r" b="b"/>
              <a:pathLst>
                <a:path w="80" h="256">
                  <a:moveTo>
                    <a:pt x="64" y="144"/>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144"/>
                  </a:lnTo>
                  <a:lnTo>
                    <a:pt x="16" y="144"/>
                  </a:lnTo>
                  <a:lnTo>
                    <a:pt x="10" y="150"/>
                  </a:lnTo>
                  <a:lnTo>
                    <a:pt x="4" y="158"/>
                  </a:lnTo>
                  <a:lnTo>
                    <a:pt x="2" y="166"/>
                  </a:lnTo>
                  <a:lnTo>
                    <a:pt x="0" y="176"/>
                  </a:lnTo>
                  <a:lnTo>
                    <a:pt x="0" y="176"/>
                  </a:lnTo>
                  <a:lnTo>
                    <a:pt x="2" y="186"/>
                  </a:lnTo>
                  <a:lnTo>
                    <a:pt x="4" y="194"/>
                  </a:lnTo>
                  <a:lnTo>
                    <a:pt x="10" y="202"/>
                  </a:lnTo>
                  <a:lnTo>
                    <a:pt x="16" y="208"/>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208"/>
                  </a:lnTo>
                  <a:lnTo>
                    <a:pt x="64" y="208"/>
                  </a:lnTo>
                  <a:lnTo>
                    <a:pt x="70" y="202"/>
                  </a:lnTo>
                  <a:lnTo>
                    <a:pt x="76" y="194"/>
                  </a:lnTo>
                  <a:lnTo>
                    <a:pt x="78" y="186"/>
                  </a:lnTo>
                  <a:lnTo>
                    <a:pt x="80" y="176"/>
                  </a:lnTo>
                  <a:lnTo>
                    <a:pt x="80" y="176"/>
                  </a:lnTo>
                  <a:lnTo>
                    <a:pt x="78" y="166"/>
                  </a:lnTo>
                  <a:lnTo>
                    <a:pt x="76" y="158"/>
                  </a:lnTo>
                  <a:lnTo>
                    <a:pt x="70" y="150"/>
                  </a:lnTo>
                  <a:lnTo>
                    <a:pt x="64" y="144"/>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136"/>
                  </a:lnTo>
                  <a:lnTo>
                    <a:pt x="48" y="136"/>
                  </a:lnTo>
                  <a:lnTo>
                    <a:pt x="40" y="136"/>
                  </a:lnTo>
                  <a:lnTo>
                    <a:pt x="40" y="136"/>
                  </a:lnTo>
                  <a:lnTo>
                    <a:pt x="32" y="136"/>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216"/>
                  </a:lnTo>
                  <a:lnTo>
                    <a:pt x="32" y="216"/>
                  </a:lnTo>
                  <a:lnTo>
                    <a:pt x="40" y="216"/>
                  </a:lnTo>
                  <a:lnTo>
                    <a:pt x="40" y="216"/>
                  </a:lnTo>
                  <a:lnTo>
                    <a:pt x="48" y="216"/>
                  </a:lnTo>
                  <a:lnTo>
                    <a:pt x="48" y="232"/>
                  </a:lnTo>
                  <a:close/>
                  <a:moveTo>
                    <a:pt x="62" y="182"/>
                  </a:moveTo>
                  <a:lnTo>
                    <a:pt x="62" y="182"/>
                  </a:lnTo>
                  <a:lnTo>
                    <a:pt x="62" y="184"/>
                  </a:lnTo>
                  <a:lnTo>
                    <a:pt x="62" y="184"/>
                  </a:lnTo>
                  <a:lnTo>
                    <a:pt x="60" y="190"/>
                  </a:lnTo>
                  <a:lnTo>
                    <a:pt x="60" y="190"/>
                  </a:lnTo>
                  <a:lnTo>
                    <a:pt x="60" y="190"/>
                  </a:lnTo>
                  <a:lnTo>
                    <a:pt x="60" y="190"/>
                  </a:lnTo>
                  <a:lnTo>
                    <a:pt x="54" y="196"/>
                  </a:lnTo>
                  <a:lnTo>
                    <a:pt x="54" y="196"/>
                  </a:lnTo>
                  <a:lnTo>
                    <a:pt x="54" y="196"/>
                  </a:lnTo>
                  <a:lnTo>
                    <a:pt x="54" y="196"/>
                  </a:lnTo>
                  <a:lnTo>
                    <a:pt x="48" y="198"/>
                  </a:lnTo>
                  <a:lnTo>
                    <a:pt x="48" y="198"/>
                  </a:lnTo>
                  <a:lnTo>
                    <a:pt x="40" y="200"/>
                  </a:lnTo>
                  <a:lnTo>
                    <a:pt x="40" y="200"/>
                  </a:lnTo>
                  <a:lnTo>
                    <a:pt x="32" y="198"/>
                  </a:lnTo>
                  <a:lnTo>
                    <a:pt x="32" y="198"/>
                  </a:lnTo>
                  <a:lnTo>
                    <a:pt x="26" y="196"/>
                  </a:lnTo>
                  <a:lnTo>
                    <a:pt x="26" y="196"/>
                  </a:lnTo>
                  <a:lnTo>
                    <a:pt x="26" y="196"/>
                  </a:lnTo>
                  <a:lnTo>
                    <a:pt x="26" y="196"/>
                  </a:lnTo>
                  <a:lnTo>
                    <a:pt x="20" y="190"/>
                  </a:lnTo>
                  <a:lnTo>
                    <a:pt x="20" y="190"/>
                  </a:lnTo>
                  <a:lnTo>
                    <a:pt x="20" y="190"/>
                  </a:lnTo>
                  <a:lnTo>
                    <a:pt x="20" y="190"/>
                  </a:lnTo>
                  <a:lnTo>
                    <a:pt x="18" y="184"/>
                  </a:lnTo>
                  <a:lnTo>
                    <a:pt x="18" y="184"/>
                  </a:lnTo>
                  <a:lnTo>
                    <a:pt x="18" y="182"/>
                  </a:lnTo>
                  <a:lnTo>
                    <a:pt x="18" y="182"/>
                  </a:lnTo>
                  <a:lnTo>
                    <a:pt x="16" y="176"/>
                  </a:lnTo>
                  <a:lnTo>
                    <a:pt x="16" y="176"/>
                  </a:lnTo>
                  <a:lnTo>
                    <a:pt x="18" y="170"/>
                  </a:lnTo>
                  <a:lnTo>
                    <a:pt x="18" y="170"/>
                  </a:lnTo>
                  <a:lnTo>
                    <a:pt x="18" y="168"/>
                  </a:lnTo>
                  <a:lnTo>
                    <a:pt x="18" y="168"/>
                  </a:lnTo>
                  <a:lnTo>
                    <a:pt x="20" y="162"/>
                  </a:lnTo>
                  <a:lnTo>
                    <a:pt x="20" y="162"/>
                  </a:lnTo>
                  <a:lnTo>
                    <a:pt x="20" y="162"/>
                  </a:lnTo>
                  <a:lnTo>
                    <a:pt x="20" y="162"/>
                  </a:lnTo>
                  <a:lnTo>
                    <a:pt x="26" y="156"/>
                  </a:lnTo>
                  <a:lnTo>
                    <a:pt x="26" y="156"/>
                  </a:lnTo>
                  <a:lnTo>
                    <a:pt x="26" y="156"/>
                  </a:lnTo>
                  <a:lnTo>
                    <a:pt x="26" y="156"/>
                  </a:lnTo>
                  <a:lnTo>
                    <a:pt x="32" y="154"/>
                  </a:lnTo>
                  <a:lnTo>
                    <a:pt x="32" y="154"/>
                  </a:lnTo>
                  <a:lnTo>
                    <a:pt x="40" y="152"/>
                  </a:lnTo>
                  <a:lnTo>
                    <a:pt x="40" y="152"/>
                  </a:lnTo>
                  <a:lnTo>
                    <a:pt x="48" y="154"/>
                  </a:lnTo>
                  <a:lnTo>
                    <a:pt x="48" y="154"/>
                  </a:lnTo>
                  <a:lnTo>
                    <a:pt x="54" y="156"/>
                  </a:lnTo>
                  <a:lnTo>
                    <a:pt x="54" y="156"/>
                  </a:lnTo>
                  <a:lnTo>
                    <a:pt x="54" y="156"/>
                  </a:lnTo>
                  <a:lnTo>
                    <a:pt x="54" y="156"/>
                  </a:lnTo>
                  <a:lnTo>
                    <a:pt x="60" y="162"/>
                  </a:lnTo>
                  <a:lnTo>
                    <a:pt x="60" y="162"/>
                  </a:lnTo>
                  <a:lnTo>
                    <a:pt x="60" y="162"/>
                  </a:lnTo>
                  <a:lnTo>
                    <a:pt x="60" y="162"/>
                  </a:lnTo>
                  <a:lnTo>
                    <a:pt x="62" y="168"/>
                  </a:lnTo>
                  <a:lnTo>
                    <a:pt x="62" y="168"/>
                  </a:lnTo>
                  <a:lnTo>
                    <a:pt x="62" y="170"/>
                  </a:lnTo>
                  <a:lnTo>
                    <a:pt x="62" y="170"/>
                  </a:lnTo>
                  <a:lnTo>
                    <a:pt x="64" y="176"/>
                  </a:lnTo>
                  <a:lnTo>
                    <a:pt x="64" y="176"/>
                  </a:lnTo>
                  <a:lnTo>
                    <a:pt x="62" y="182"/>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
        <p:nvSpPr>
          <p:cNvPr id="21" name="Freeform 181"/>
          <p:cNvSpPr>
            <a:spLocks noEditPoints="1"/>
          </p:cNvSpPr>
          <p:nvPr/>
        </p:nvSpPr>
        <p:spPr bwMode="auto">
          <a:xfrm>
            <a:off x="2637128" y="2514720"/>
            <a:ext cx="443350" cy="443350"/>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nvGrpSpPr>
          <p:cNvPr id="6" name="Group 4"/>
          <p:cNvGrpSpPr/>
          <p:nvPr/>
        </p:nvGrpSpPr>
        <p:grpSpPr>
          <a:xfrm>
            <a:off x="9118895" y="2519407"/>
            <a:ext cx="443350" cy="443350"/>
            <a:chOff x="4775200" y="3587750"/>
            <a:chExt cx="406400" cy="406400"/>
          </a:xfrm>
          <a:solidFill>
            <a:schemeClr val="bg1"/>
          </a:solidFill>
        </p:grpSpPr>
        <p:sp>
          <p:nvSpPr>
            <p:cNvPr id="7" name="Freeform 30"/>
            <p:cNvSpPr>
              <a:spLocks noEditPoints="1"/>
            </p:cNvSpPr>
            <p:nvPr/>
          </p:nvSpPr>
          <p:spPr bwMode="auto">
            <a:xfrm>
              <a:off x="4775200" y="3587750"/>
              <a:ext cx="406400" cy="406400"/>
            </a:xfrm>
            <a:custGeom>
              <a:avLst/>
              <a:gdLst/>
              <a:ahLst/>
              <a:cxnLst>
                <a:cxn ang="0">
                  <a:pos x="176" y="10"/>
                </a:cxn>
                <a:cxn ang="0">
                  <a:pos x="150" y="2"/>
                </a:cxn>
                <a:cxn ang="0">
                  <a:pos x="126" y="0"/>
                </a:cxn>
                <a:cxn ang="0">
                  <a:pos x="102" y="2"/>
                </a:cxn>
                <a:cxn ang="0">
                  <a:pos x="56" y="22"/>
                </a:cxn>
                <a:cxn ang="0">
                  <a:pos x="38" y="38"/>
                </a:cxn>
                <a:cxn ang="0">
                  <a:pos x="22" y="58"/>
                </a:cxn>
                <a:cxn ang="0">
                  <a:pos x="10" y="80"/>
                </a:cxn>
                <a:cxn ang="0">
                  <a:pos x="4" y="92"/>
                </a:cxn>
                <a:cxn ang="0">
                  <a:pos x="0" y="118"/>
                </a:cxn>
                <a:cxn ang="0">
                  <a:pos x="0" y="142"/>
                </a:cxn>
                <a:cxn ang="0">
                  <a:pos x="10" y="178"/>
                </a:cxn>
                <a:cxn ang="0">
                  <a:pos x="30" y="210"/>
                </a:cxn>
                <a:cxn ang="0">
                  <a:pos x="48" y="228"/>
                </a:cxn>
                <a:cxn ang="0">
                  <a:pos x="68" y="242"/>
                </a:cxn>
                <a:cxn ang="0">
                  <a:pos x="80" y="246"/>
                </a:cxn>
                <a:cxn ang="0">
                  <a:pos x="106" y="254"/>
                </a:cxn>
                <a:cxn ang="0">
                  <a:pos x="130" y="256"/>
                </a:cxn>
                <a:cxn ang="0">
                  <a:pos x="156" y="254"/>
                </a:cxn>
                <a:cxn ang="0">
                  <a:pos x="200" y="234"/>
                </a:cxn>
                <a:cxn ang="0">
                  <a:pos x="220" y="218"/>
                </a:cxn>
                <a:cxn ang="0">
                  <a:pos x="234" y="198"/>
                </a:cxn>
                <a:cxn ang="0">
                  <a:pos x="246" y="176"/>
                </a:cxn>
                <a:cxn ang="0">
                  <a:pos x="252" y="164"/>
                </a:cxn>
                <a:cxn ang="0">
                  <a:pos x="256" y="138"/>
                </a:cxn>
                <a:cxn ang="0">
                  <a:pos x="256" y="114"/>
                </a:cxn>
                <a:cxn ang="0">
                  <a:pos x="246" y="78"/>
                </a:cxn>
                <a:cxn ang="0">
                  <a:pos x="226" y="46"/>
                </a:cxn>
                <a:cxn ang="0">
                  <a:pos x="208" y="28"/>
                </a:cxn>
                <a:cxn ang="0">
                  <a:pos x="188" y="14"/>
                </a:cxn>
                <a:cxn ang="0">
                  <a:pos x="86" y="232"/>
                </a:cxn>
                <a:cxn ang="0">
                  <a:pos x="66" y="222"/>
                </a:cxn>
                <a:cxn ang="0">
                  <a:pos x="36" y="190"/>
                </a:cxn>
                <a:cxn ang="0">
                  <a:pos x="18" y="152"/>
                </a:cxn>
                <a:cxn ang="0">
                  <a:pos x="18" y="108"/>
                </a:cxn>
                <a:cxn ang="0">
                  <a:pos x="24" y="86"/>
                </a:cxn>
                <a:cxn ang="0">
                  <a:pos x="48" y="50"/>
                </a:cxn>
                <a:cxn ang="0">
                  <a:pos x="84" y="26"/>
                </a:cxn>
                <a:cxn ang="0">
                  <a:pos x="126" y="16"/>
                </a:cxn>
                <a:cxn ang="0">
                  <a:pos x="170" y="24"/>
                </a:cxn>
                <a:cxn ang="0">
                  <a:pos x="190" y="34"/>
                </a:cxn>
                <a:cxn ang="0">
                  <a:pos x="220" y="66"/>
                </a:cxn>
                <a:cxn ang="0">
                  <a:pos x="238" y="104"/>
                </a:cxn>
                <a:cxn ang="0">
                  <a:pos x="238" y="148"/>
                </a:cxn>
                <a:cxn ang="0">
                  <a:pos x="232" y="170"/>
                </a:cxn>
                <a:cxn ang="0">
                  <a:pos x="208" y="206"/>
                </a:cxn>
                <a:cxn ang="0">
                  <a:pos x="172" y="230"/>
                </a:cxn>
                <a:cxn ang="0">
                  <a:pos x="130" y="240"/>
                </a:cxn>
                <a:cxn ang="0">
                  <a:pos x="86" y="232"/>
                </a:cxn>
              </a:cxnLst>
              <a:rect l="0" t="0" r="r" b="b"/>
              <a:pathLst>
                <a:path w="256" h="256">
                  <a:moveTo>
                    <a:pt x="176" y="10"/>
                  </a:moveTo>
                  <a:lnTo>
                    <a:pt x="176" y="10"/>
                  </a:lnTo>
                  <a:lnTo>
                    <a:pt x="164" y="4"/>
                  </a:lnTo>
                  <a:lnTo>
                    <a:pt x="150" y="2"/>
                  </a:lnTo>
                  <a:lnTo>
                    <a:pt x="138" y="0"/>
                  </a:lnTo>
                  <a:lnTo>
                    <a:pt x="126" y="0"/>
                  </a:lnTo>
                  <a:lnTo>
                    <a:pt x="114" y="0"/>
                  </a:lnTo>
                  <a:lnTo>
                    <a:pt x="102" y="2"/>
                  </a:lnTo>
                  <a:lnTo>
                    <a:pt x="78" y="10"/>
                  </a:lnTo>
                  <a:lnTo>
                    <a:pt x="56" y="22"/>
                  </a:lnTo>
                  <a:lnTo>
                    <a:pt x="46" y="30"/>
                  </a:lnTo>
                  <a:lnTo>
                    <a:pt x="38" y="38"/>
                  </a:lnTo>
                  <a:lnTo>
                    <a:pt x="28" y="48"/>
                  </a:lnTo>
                  <a:lnTo>
                    <a:pt x="22" y="58"/>
                  </a:lnTo>
                  <a:lnTo>
                    <a:pt x="14" y="68"/>
                  </a:lnTo>
                  <a:lnTo>
                    <a:pt x="10" y="80"/>
                  </a:lnTo>
                  <a:lnTo>
                    <a:pt x="10" y="80"/>
                  </a:lnTo>
                  <a:lnTo>
                    <a:pt x="4" y="92"/>
                  </a:lnTo>
                  <a:lnTo>
                    <a:pt x="2" y="106"/>
                  </a:lnTo>
                  <a:lnTo>
                    <a:pt x="0" y="118"/>
                  </a:lnTo>
                  <a:lnTo>
                    <a:pt x="0" y="130"/>
                  </a:lnTo>
                  <a:lnTo>
                    <a:pt x="0" y="142"/>
                  </a:lnTo>
                  <a:lnTo>
                    <a:pt x="2" y="156"/>
                  </a:lnTo>
                  <a:lnTo>
                    <a:pt x="10" y="178"/>
                  </a:lnTo>
                  <a:lnTo>
                    <a:pt x="22" y="200"/>
                  </a:lnTo>
                  <a:lnTo>
                    <a:pt x="30" y="210"/>
                  </a:lnTo>
                  <a:lnTo>
                    <a:pt x="38" y="220"/>
                  </a:lnTo>
                  <a:lnTo>
                    <a:pt x="48" y="228"/>
                  </a:lnTo>
                  <a:lnTo>
                    <a:pt x="58" y="234"/>
                  </a:lnTo>
                  <a:lnTo>
                    <a:pt x="68" y="242"/>
                  </a:lnTo>
                  <a:lnTo>
                    <a:pt x="80" y="246"/>
                  </a:lnTo>
                  <a:lnTo>
                    <a:pt x="80" y="246"/>
                  </a:lnTo>
                  <a:lnTo>
                    <a:pt x="92" y="252"/>
                  </a:lnTo>
                  <a:lnTo>
                    <a:pt x="106" y="254"/>
                  </a:lnTo>
                  <a:lnTo>
                    <a:pt x="118" y="256"/>
                  </a:lnTo>
                  <a:lnTo>
                    <a:pt x="130" y="256"/>
                  </a:lnTo>
                  <a:lnTo>
                    <a:pt x="142" y="256"/>
                  </a:lnTo>
                  <a:lnTo>
                    <a:pt x="156" y="254"/>
                  </a:lnTo>
                  <a:lnTo>
                    <a:pt x="178" y="246"/>
                  </a:lnTo>
                  <a:lnTo>
                    <a:pt x="200" y="234"/>
                  </a:lnTo>
                  <a:lnTo>
                    <a:pt x="210" y="226"/>
                  </a:lnTo>
                  <a:lnTo>
                    <a:pt x="220" y="218"/>
                  </a:lnTo>
                  <a:lnTo>
                    <a:pt x="228" y="208"/>
                  </a:lnTo>
                  <a:lnTo>
                    <a:pt x="234" y="198"/>
                  </a:lnTo>
                  <a:lnTo>
                    <a:pt x="242" y="188"/>
                  </a:lnTo>
                  <a:lnTo>
                    <a:pt x="246" y="176"/>
                  </a:lnTo>
                  <a:lnTo>
                    <a:pt x="246" y="176"/>
                  </a:lnTo>
                  <a:lnTo>
                    <a:pt x="252" y="164"/>
                  </a:lnTo>
                  <a:lnTo>
                    <a:pt x="254" y="150"/>
                  </a:lnTo>
                  <a:lnTo>
                    <a:pt x="256" y="138"/>
                  </a:lnTo>
                  <a:lnTo>
                    <a:pt x="256" y="126"/>
                  </a:lnTo>
                  <a:lnTo>
                    <a:pt x="256" y="114"/>
                  </a:lnTo>
                  <a:lnTo>
                    <a:pt x="254" y="102"/>
                  </a:lnTo>
                  <a:lnTo>
                    <a:pt x="246" y="78"/>
                  </a:lnTo>
                  <a:lnTo>
                    <a:pt x="234" y="56"/>
                  </a:lnTo>
                  <a:lnTo>
                    <a:pt x="226" y="46"/>
                  </a:lnTo>
                  <a:lnTo>
                    <a:pt x="218" y="38"/>
                  </a:lnTo>
                  <a:lnTo>
                    <a:pt x="208" y="28"/>
                  </a:lnTo>
                  <a:lnTo>
                    <a:pt x="198" y="22"/>
                  </a:lnTo>
                  <a:lnTo>
                    <a:pt x="188" y="14"/>
                  </a:lnTo>
                  <a:lnTo>
                    <a:pt x="176" y="10"/>
                  </a:lnTo>
                  <a:close/>
                  <a:moveTo>
                    <a:pt x="86" y="232"/>
                  </a:moveTo>
                  <a:lnTo>
                    <a:pt x="86" y="232"/>
                  </a:lnTo>
                  <a:lnTo>
                    <a:pt x="66" y="222"/>
                  </a:lnTo>
                  <a:lnTo>
                    <a:pt x="50" y="208"/>
                  </a:lnTo>
                  <a:lnTo>
                    <a:pt x="36" y="190"/>
                  </a:lnTo>
                  <a:lnTo>
                    <a:pt x="26" y="172"/>
                  </a:lnTo>
                  <a:lnTo>
                    <a:pt x="18" y="152"/>
                  </a:lnTo>
                  <a:lnTo>
                    <a:pt x="16" y="130"/>
                  </a:lnTo>
                  <a:lnTo>
                    <a:pt x="18" y="108"/>
                  </a:lnTo>
                  <a:lnTo>
                    <a:pt x="24" y="86"/>
                  </a:lnTo>
                  <a:lnTo>
                    <a:pt x="24" y="86"/>
                  </a:lnTo>
                  <a:lnTo>
                    <a:pt x="34" y="66"/>
                  </a:lnTo>
                  <a:lnTo>
                    <a:pt x="48" y="50"/>
                  </a:lnTo>
                  <a:lnTo>
                    <a:pt x="66" y="36"/>
                  </a:lnTo>
                  <a:lnTo>
                    <a:pt x="84" y="26"/>
                  </a:lnTo>
                  <a:lnTo>
                    <a:pt x="104" y="18"/>
                  </a:lnTo>
                  <a:lnTo>
                    <a:pt x="126" y="16"/>
                  </a:lnTo>
                  <a:lnTo>
                    <a:pt x="148" y="18"/>
                  </a:lnTo>
                  <a:lnTo>
                    <a:pt x="170" y="24"/>
                  </a:lnTo>
                  <a:lnTo>
                    <a:pt x="170" y="24"/>
                  </a:lnTo>
                  <a:lnTo>
                    <a:pt x="190" y="34"/>
                  </a:lnTo>
                  <a:lnTo>
                    <a:pt x="206" y="48"/>
                  </a:lnTo>
                  <a:lnTo>
                    <a:pt x="220" y="66"/>
                  </a:lnTo>
                  <a:lnTo>
                    <a:pt x="230" y="84"/>
                  </a:lnTo>
                  <a:lnTo>
                    <a:pt x="238" y="104"/>
                  </a:lnTo>
                  <a:lnTo>
                    <a:pt x="240" y="126"/>
                  </a:lnTo>
                  <a:lnTo>
                    <a:pt x="238" y="148"/>
                  </a:lnTo>
                  <a:lnTo>
                    <a:pt x="232" y="170"/>
                  </a:lnTo>
                  <a:lnTo>
                    <a:pt x="232" y="170"/>
                  </a:lnTo>
                  <a:lnTo>
                    <a:pt x="222" y="190"/>
                  </a:lnTo>
                  <a:lnTo>
                    <a:pt x="208" y="206"/>
                  </a:lnTo>
                  <a:lnTo>
                    <a:pt x="190" y="220"/>
                  </a:lnTo>
                  <a:lnTo>
                    <a:pt x="172" y="230"/>
                  </a:lnTo>
                  <a:lnTo>
                    <a:pt x="152" y="238"/>
                  </a:lnTo>
                  <a:lnTo>
                    <a:pt x="130" y="240"/>
                  </a:lnTo>
                  <a:lnTo>
                    <a:pt x="108" y="238"/>
                  </a:lnTo>
                  <a:lnTo>
                    <a:pt x="86" y="232"/>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8" name="Freeform 33"/>
            <p:cNvSpPr>
              <a:spLocks noEditPoints="1"/>
            </p:cNvSpPr>
            <p:nvPr/>
          </p:nvSpPr>
          <p:spPr bwMode="auto">
            <a:xfrm>
              <a:off x="4953000" y="3765550"/>
              <a:ext cx="50800" cy="50800"/>
            </a:xfrm>
            <a:custGeom>
              <a:avLst/>
              <a:gdLst/>
              <a:ahLst/>
              <a:cxnLst>
                <a:cxn ang="0">
                  <a:pos x="22" y="2"/>
                </a:cxn>
                <a:cxn ang="0">
                  <a:pos x="22" y="2"/>
                </a:cxn>
                <a:cxn ang="0">
                  <a:pos x="16" y="0"/>
                </a:cxn>
                <a:cxn ang="0">
                  <a:pos x="10" y="2"/>
                </a:cxn>
                <a:cxn ang="0">
                  <a:pos x="4" y="4"/>
                </a:cxn>
                <a:cxn ang="0">
                  <a:pos x="2" y="10"/>
                </a:cxn>
                <a:cxn ang="0">
                  <a:pos x="2" y="10"/>
                </a:cxn>
                <a:cxn ang="0">
                  <a:pos x="0" y="16"/>
                </a:cxn>
                <a:cxn ang="0">
                  <a:pos x="2" y="22"/>
                </a:cxn>
                <a:cxn ang="0">
                  <a:pos x="4" y="28"/>
                </a:cxn>
                <a:cxn ang="0">
                  <a:pos x="10" y="30"/>
                </a:cxn>
                <a:cxn ang="0">
                  <a:pos x="10" y="30"/>
                </a:cxn>
                <a:cxn ang="0">
                  <a:pos x="16" y="32"/>
                </a:cxn>
                <a:cxn ang="0">
                  <a:pos x="22" y="30"/>
                </a:cxn>
                <a:cxn ang="0">
                  <a:pos x="28" y="28"/>
                </a:cxn>
                <a:cxn ang="0">
                  <a:pos x="30" y="22"/>
                </a:cxn>
                <a:cxn ang="0">
                  <a:pos x="30" y="22"/>
                </a:cxn>
                <a:cxn ang="0">
                  <a:pos x="32" y="16"/>
                </a:cxn>
                <a:cxn ang="0">
                  <a:pos x="30" y="10"/>
                </a:cxn>
                <a:cxn ang="0">
                  <a:pos x="28" y="4"/>
                </a:cxn>
                <a:cxn ang="0">
                  <a:pos x="22" y="2"/>
                </a:cxn>
                <a:cxn ang="0">
                  <a:pos x="14" y="24"/>
                </a:cxn>
                <a:cxn ang="0">
                  <a:pos x="14" y="24"/>
                </a:cxn>
                <a:cxn ang="0">
                  <a:pos x="10" y="22"/>
                </a:cxn>
                <a:cxn ang="0">
                  <a:pos x="8" y="20"/>
                </a:cxn>
                <a:cxn ang="0">
                  <a:pos x="8" y="16"/>
                </a:cxn>
                <a:cxn ang="0">
                  <a:pos x="8" y="14"/>
                </a:cxn>
                <a:cxn ang="0">
                  <a:pos x="8" y="14"/>
                </a:cxn>
                <a:cxn ang="0">
                  <a:pos x="10" y="10"/>
                </a:cxn>
                <a:cxn ang="0">
                  <a:pos x="12" y="8"/>
                </a:cxn>
                <a:cxn ang="0">
                  <a:pos x="16" y="8"/>
                </a:cxn>
                <a:cxn ang="0">
                  <a:pos x="20" y="8"/>
                </a:cxn>
                <a:cxn ang="0">
                  <a:pos x="20" y="8"/>
                </a:cxn>
                <a:cxn ang="0">
                  <a:pos x="22" y="10"/>
                </a:cxn>
                <a:cxn ang="0">
                  <a:pos x="24" y="12"/>
                </a:cxn>
                <a:cxn ang="0">
                  <a:pos x="24" y="16"/>
                </a:cxn>
                <a:cxn ang="0">
                  <a:pos x="24" y="20"/>
                </a:cxn>
                <a:cxn ang="0">
                  <a:pos x="24" y="20"/>
                </a:cxn>
                <a:cxn ang="0">
                  <a:pos x="22" y="22"/>
                </a:cxn>
                <a:cxn ang="0">
                  <a:pos x="20" y="24"/>
                </a:cxn>
                <a:cxn ang="0">
                  <a:pos x="16" y="24"/>
                </a:cxn>
                <a:cxn ang="0">
                  <a:pos x="14" y="24"/>
                </a:cxn>
              </a:cxnLst>
              <a:rect l="0" t="0" r="r" b="b"/>
              <a:pathLst>
                <a:path w="32" h="32">
                  <a:moveTo>
                    <a:pt x="22" y="2"/>
                  </a:moveTo>
                  <a:lnTo>
                    <a:pt x="22" y="2"/>
                  </a:lnTo>
                  <a:lnTo>
                    <a:pt x="16" y="0"/>
                  </a:lnTo>
                  <a:lnTo>
                    <a:pt x="10" y="2"/>
                  </a:lnTo>
                  <a:lnTo>
                    <a:pt x="4" y="4"/>
                  </a:lnTo>
                  <a:lnTo>
                    <a:pt x="2" y="10"/>
                  </a:lnTo>
                  <a:lnTo>
                    <a:pt x="2" y="10"/>
                  </a:lnTo>
                  <a:lnTo>
                    <a:pt x="0" y="16"/>
                  </a:lnTo>
                  <a:lnTo>
                    <a:pt x="2" y="22"/>
                  </a:lnTo>
                  <a:lnTo>
                    <a:pt x="4" y="28"/>
                  </a:lnTo>
                  <a:lnTo>
                    <a:pt x="10" y="30"/>
                  </a:lnTo>
                  <a:lnTo>
                    <a:pt x="10" y="30"/>
                  </a:lnTo>
                  <a:lnTo>
                    <a:pt x="16" y="32"/>
                  </a:lnTo>
                  <a:lnTo>
                    <a:pt x="22" y="30"/>
                  </a:lnTo>
                  <a:lnTo>
                    <a:pt x="28" y="28"/>
                  </a:lnTo>
                  <a:lnTo>
                    <a:pt x="30" y="22"/>
                  </a:lnTo>
                  <a:lnTo>
                    <a:pt x="30" y="22"/>
                  </a:lnTo>
                  <a:lnTo>
                    <a:pt x="32" y="16"/>
                  </a:lnTo>
                  <a:lnTo>
                    <a:pt x="30" y="10"/>
                  </a:lnTo>
                  <a:lnTo>
                    <a:pt x="28" y="4"/>
                  </a:lnTo>
                  <a:lnTo>
                    <a:pt x="22" y="2"/>
                  </a:lnTo>
                  <a:close/>
                  <a:moveTo>
                    <a:pt x="14" y="24"/>
                  </a:moveTo>
                  <a:lnTo>
                    <a:pt x="14" y="24"/>
                  </a:lnTo>
                  <a:lnTo>
                    <a:pt x="10" y="22"/>
                  </a:lnTo>
                  <a:lnTo>
                    <a:pt x="8" y="20"/>
                  </a:lnTo>
                  <a:lnTo>
                    <a:pt x="8" y="16"/>
                  </a:lnTo>
                  <a:lnTo>
                    <a:pt x="8" y="14"/>
                  </a:lnTo>
                  <a:lnTo>
                    <a:pt x="8" y="14"/>
                  </a:lnTo>
                  <a:lnTo>
                    <a:pt x="10" y="10"/>
                  </a:lnTo>
                  <a:lnTo>
                    <a:pt x="12" y="8"/>
                  </a:lnTo>
                  <a:lnTo>
                    <a:pt x="16" y="8"/>
                  </a:lnTo>
                  <a:lnTo>
                    <a:pt x="20" y="8"/>
                  </a:lnTo>
                  <a:lnTo>
                    <a:pt x="20" y="8"/>
                  </a:lnTo>
                  <a:lnTo>
                    <a:pt x="22" y="10"/>
                  </a:lnTo>
                  <a:lnTo>
                    <a:pt x="24" y="12"/>
                  </a:lnTo>
                  <a:lnTo>
                    <a:pt x="24" y="16"/>
                  </a:lnTo>
                  <a:lnTo>
                    <a:pt x="24" y="20"/>
                  </a:lnTo>
                  <a:lnTo>
                    <a:pt x="24" y="20"/>
                  </a:lnTo>
                  <a:lnTo>
                    <a:pt x="22" y="22"/>
                  </a:lnTo>
                  <a:lnTo>
                    <a:pt x="20" y="24"/>
                  </a:lnTo>
                  <a:lnTo>
                    <a:pt x="16" y="24"/>
                  </a:lnTo>
                  <a:lnTo>
                    <a:pt x="14" y="24"/>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9" name="Freeform 34"/>
            <p:cNvSpPr/>
            <p:nvPr/>
          </p:nvSpPr>
          <p:spPr bwMode="auto">
            <a:xfrm>
              <a:off x="4953000" y="3765550"/>
              <a:ext cx="50800" cy="50800"/>
            </a:xfrm>
            <a:custGeom>
              <a:avLst/>
              <a:gdLst/>
              <a:ahLst/>
              <a:cxnLst>
                <a:cxn ang="0">
                  <a:pos x="22" y="2"/>
                </a:cxn>
                <a:cxn ang="0">
                  <a:pos x="22" y="2"/>
                </a:cxn>
                <a:cxn ang="0">
                  <a:pos x="16" y="0"/>
                </a:cxn>
                <a:cxn ang="0">
                  <a:pos x="10" y="2"/>
                </a:cxn>
                <a:cxn ang="0">
                  <a:pos x="4" y="4"/>
                </a:cxn>
                <a:cxn ang="0">
                  <a:pos x="2" y="10"/>
                </a:cxn>
                <a:cxn ang="0">
                  <a:pos x="2" y="10"/>
                </a:cxn>
                <a:cxn ang="0">
                  <a:pos x="0" y="16"/>
                </a:cxn>
                <a:cxn ang="0">
                  <a:pos x="2" y="22"/>
                </a:cxn>
                <a:cxn ang="0">
                  <a:pos x="4" y="28"/>
                </a:cxn>
                <a:cxn ang="0">
                  <a:pos x="10" y="30"/>
                </a:cxn>
                <a:cxn ang="0">
                  <a:pos x="10" y="30"/>
                </a:cxn>
                <a:cxn ang="0">
                  <a:pos x="16" y="32"/>
                </a:cxn>
                <a:cxn ang="0">
                  <a:pos x="22" y="30"/>
                </a:cxn>
                <a:cxn ang="0">
                  <a:pos x="28" y="28"/>
                </a:cxn>
                <a:cxn ang="0">
                  <a:pos x="30" y="22"/>
                </a:cxn>
                <a:cxn ang="0">
                  <a:pos x="30" y="22"/>
                </a:cxn>
                <a:cxn ang="0">
                  <a:pos x="32" y="16"/>
                </a:cxn>
                <a:cxn ang="0">
                  <a:pos x="30" y="10"/>
                </a:cxn>
                <a:cxn ang="0">
                  <a:pos x="28" y="4"/>
                </a:cxn>
                <a:cxn ang="0">
                  <a:pos x="22" y="2"/>
                </a:cxn>
              </a:cxnLst>
              <a:rect l="0" t="0" r="r" b="b"/>
              <a:pathLst>
                <a:path w="32" h="32">
                  <a:moveTo>
                    <a:pt x="22" y="2"/>
                  </a:moveTo>
                  <a:lnTo>
                    <a:pt x="22" y="2"/>
                  </a:lnTo>
                  <a:lnTo>
                    <a:pt x="16" y="0"/>
                  </a:lnTo>
                  <a:lnTo>
                    <a:pt x="10" y="2"/>
                  </a:lnTo>
                  <a:lnTo>
                    <a:pt x="4" y="4"/>
                  </a:lnTo>
                  <a:lnTo>
                    <a:pt x="2" y="10"/>
                  </a:lnTo>
                  <a:lnTo>
                    <a:pt x="2" y="10"/>
                  </a:lnTo>
                  <a:lnTo>
                    <a:pt x="0" y="16"/>
                  </a:lnTo>
                  <a:lnTo>
                    <a:pt x="2" y="22"/>
                  </a:lnTo>
                  <a:lnTo>
                    <a:pt x="4" y="28"/>
                  </a:lnTo>
                  <a:lnTo>
                    <a:pt x="10" y="30"/>
                  </a:lnTo>
                  <a:lnTo>
                    <a:pt x="10" y="30"/>
                  </a:lnTo>
                  <a:lnTo>
                    <a:pt x="16" y="32"/>
                  </a:lnTo>
                  <a:lnTo>
                    <a:pt x="22" y="30"/>
                  </a:lnTo>
                  <a:lnTo>
                    <a:pt x="28" y="28"/>
                  </a:lnTo>
                  <a:lnTo>
                    <a:pt x="30" y="22"/>
                  </a:lnTo>
                  <a:lnTo>
                    <a:pt x="30" y="22"/>
                  </a:lnTo>
                  <a:lnTo>
                    <a:pt x="32" y="16"/>
                  </a:lnTo>
                  <a:lnTo>
                    <a:pt x="30" y="10"/>
                  </a:lnTo>
                  <a:lnTo>
                    <a:pt x="28" y="4"/>
                  </a:lnTo>
                  <a:lnTo>
                    <a:pt x="22" y="2"/>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0" name="Freeform 36"/>
            <p:cNvSpPr>
              <a:spLocks noEditPoints="1"/>
            </p:cNvSpPr>
            <p:nvPr/>
          </p:nvSpPr>
          <p:spPr bwMode="auto">
            <a:xfrm>
              <a:off x="4902200" y="3714750"/>
              <a:ext cx="152400" cy="152400"/>
            </a:xfrm>
            <a:custGeom>
              <a:avLst/>
              <a:gdLst/>
              <a:ahLst/>
              <a:cxnLst>
                <a:cxn ang="0">
                  <a:pos x="66" y="4"/>
                </a:cxn>
                <a:cxn ang="0">
                  <a:pos x="48" y="0"/>
                </a:cxn>
                <a:cxn ang="0">
                  <a:pos x="30" y="4"/>
                </a:cxn>
                <a:cxn ang="0">
                  <a:pos x="14" y="14"/>
                </a:cxn>
                <a:cxn ang="0">
                  <a:pos x="4" y="30"/>
                </a:cxn>
                <a:cxn ang="0">
                  <a:pos x="0" y="40"/>
                </a:cxn>
                <a:cxn ang="0">
                  <a:pos x="2" y="58"/>
                </a:cxn>
                <a:cxn ang="0">
                  <a:pos x="8" y="76"/>
                </a:cxn>
                <a:cxn ang="0">
                  <a:pos x="22" y="88"/>
                </a:cxn>
                <a:cxn ang="0">
                  <a:pos x="30" y="92"/>
                </a:cxn>
                <a:cxn ang="0">
                  <a:pos x="48" y="96"/>
                </a:cxn>
                <a:cxn ang="0">
                  <a:pos x="66" y="92"/>
                </a:cxn>
                <a:cxn ang="0">
                  <a:pos x="82" y="82"/>
                </a:cxn>
                <a:cxn ang="0">
                  <a:pos x="92" y="66"/>
                </a:cxn>
                <a:cxn ang="0">
                  <a:pos x="96" y="56"/>
                </a:cxn>
                <a:cxn ang="0">
                  <a:pos x="94" y="38"/>
                </a:cxn>
                <a:cxn ang="0">
                  <a:pos x="88" y="22"/>
                </a:cxn>
                <a:cxn ang="0">
                  <a:pos x="74" y="8"/>
                </a:cxn>
                <a:cxn ang="0">
                  <a:pos x="36" y="78"/>
                </a:cxn>
                <a:cxn ang="0">
                  <a:pos x="30" y="74"/>
                </a:cxn>
                <a:cxn ang="0">
                  <a:pos x="18" y="60"/>
                </a:cxn>
                <a:cxn ang="0">
                  <a:pos x="16" y="42"/>
                </a:cxn>
                <a:cxn ang="0">
                  <a:pos x="18" y="36"/>
                </a:cxn>
                <a:cxn ang="0">
                  <a:pos x="26" y="26"/>
                </a:cxn>
                <a:cxn ang="0">
                  <a:pos x="48" y="16"/>
                </a:cxn>
                <a:cxn ang="0">
                  <a:pos x="60" y="18"/>
                </a:cxn>
                <a:cxn ang="0">
                  <a:pos x="66" y="22"/>
                </a:cxn>
                <a:cxn ang="0">
                  <a:pos x="78" y="36"/>
                </a:cxn>
                <a:cxn ang="0">
                  <a:pos x="80" y="54"/>
                </a:cxn>
                <a:cxn ang="0">
                  <a:pos x="78" y="60"/>
                </a:cxn>
                <a:cxn ang="0">
                  <a:pos x="70" y="70"/>
                </a:cxn>
                <a:cxn ang="0">
                  <a:pos x="48" y="80"/>
                </a:cxn>
                <a:cxn ang="0">
                  <a:pos x="36" y="78"/>
                </a:cxn>
              </a:cxnLst>
              <a:rect l="0" t="0" r="r" b="b"/>
              <a:pathLst>
                <a:path w="96" h="96">
                  <a:moveTo>
                    <a:pt x="66" y="4"/>
                  </a:moveTo>
                  <a:lnTo>
                    <a:pt x="66" y="4"/>
                  </a:lnTo>
                  <a:lnTo>
                    <a:pt x="56" y="0"/>
                  </a:lnTo>
                  <a:lnTo>
                    <a:pt x="48" y="0"/>
                  </a:lnTo>
                  <a:lnTo>
                    <a:pt x="38" y="2"/>
                  </a:lnTo>
                  <a:lnTo>
                    <a:pt x="30" y="4"/>
                  </a:lnTo>
                  <a:lnTo>
                    <a:pt x="22" y="8"/>
                  </a:lnTo>
                  <a:lnTo>
                    <a:pt x="14" y="14"/>
                  </a:lnTo>
                  <a:lnTo>
                    <a:pt x="8" y="22"/>
                  </a:lnTo>
                  <a:lnTo>
                    <a:pt x="4" y="30"/>
                  </a:lnTo>
                  <a:lnTo>
                    <a:pt x="4" y="30"/>
                  </a:lnTo>
                  <a:lnTo>
                    <a:pt x="0" y="40"/>
                  </a:lnTo>
                  <a:lnTo>
                    <a:pt x="0" y="48"/>
                  </a:lnTo>
                  <a:lnTo>
                    <a:pt x="2" y="58"/>
                  </a:lnTo>
                  <a:lnTo>
                    <a:pt x="4" y="66"/>
                  </a:lnTo>
                  <a:lnTo>
                    <a:pt x="8" y="76"/>
                  </a:lnTo>
                  <a:lnTo>
                    <a:pt x="14" y="82"/>
                  </a:lnTo>
                  <a:lnTo>
                    <a:pt x="22" y="88"/>
                  </a:lnTo>
                  <a:lnTo>
                    <a:pt x="30" y="92"/>
                  </a:lnTo>
                  <a:lnTo>
                    <a:pt x="30" y="92"/>
                  </a:lnTo>
                  <a:lnTo>
                    <a:pt x="40" y="96"/>
                  </a:lnTo>
                  <a:lnTo>
                    <a:pt x="48" y="96"/>
                  </a:lnTo>
                  <a:lnTo>
                    <a:pt x="58" y="94"/>
                  </a:lnTo>
                  <a:lnTo>
                    <a:pt x="66" y="92"/>
                  </a:lnTo>
                  <a:lnTo>
                    <a:pt x="76" y="88"/>
                  </a:lnTo>
                  <a:lnTo>
                    <a:pt x="82" y="82"/>
                  </a:lnTo>
                  <a:lnTo>
                    <a:pt x="88" y="74"/>
                  </a:lnTo>
                  <a:lnTo>
                    <a:pt x="92" y="66"/>
                  </a:lnTo>
                  <a:lnTo>
                    <a:pt x="92" y="66"/>
                  </a:lnTo>
                  <a:lnTo>
                    <a:pt x="96" y="56"/>
                  </a:lnTo>
                  <a:lnTo>
                    <a:pt x="96" y="48"/>
                  </a:lnTo>
                  <a:lnTo>
                    <a:pt x="94" y="38"/>
                  </a:lnTo>
                  <a:lnTo>
                    <a:pt x="92" y="30"/>
                  </a:lnTo>
                  <a:lnTo>
                    <a:pt x="88" y="22"/>
                  </a:lnTo>
                  <a:lnTo>
                    <a:pt x="82" y="14"/>
                  </a:lnTo>
                  <a:lnTo>
                    <a:pt x="74" y="8"/>
                  </a:lnTo>
                  <a:lnTo>
                    <a:pt x="66" y="4"/>
                  </a:lnTo>
                  <a:close/>
                  <a:moveTo>
                    <a:pt x="36" y="78"/>
                  </a:moveTo>
                  <a:lnTo>
                    <a:pt x="36" y="78"/>
                  </a:lnTo>
                  <a:lnTo>
                    <a:pt x="30" y="74"/>
                  </a:lnTo>
                  <a:lnTo>
                    <a:pt x="26" y="70"/>
                  </a:lnTo>
                  <a:lnTo>
                    <a:pt x="18" y="60"/>
                  </a:lnTo>
                  <a:lnTo>
                    <a:pt x="16" y="48"/>
                  </a:lnTo>
                  <a:lnTo>
                    <a:pt x="16" y="42"/>
                  </a:lnTo>
                  <a:lnTo>
                    <a:pt x="18" y="36"/>
                  </a:lnTo>
                  <a:lnTo>
                    <a:pt x="18" y="36"/>
                  </a:lnTo>
                  <a:lnTo>
                    <a:pt x="22" y="30"/>
                  </a:lnTo>
                  <a:lnTo>
                    <a:pt x="26" y="26"/>
                  </a:lnTo>
                  <a:lnTo>
                    <a:pt x="36" y="18"/>
                  </a:lnTo>
                  <a:lnTo>
                    <a:pt x="48" y="16"/>
                  </a:lnTo>
                  <a:lnTo>
                    <a:pt x="54" y="16"/>
                  </a:lnTo>
                  <a:lnTo>
                    <a:pt x="60" y="18"/>
                  </a:lnTo>
                  <a:lnTo>
                    <a:pt x="60" y="18"/>
                  </a:lnTo>
                  <a:lnTo>
                    <a:pt x="66" y="22"/>
                  </a:lnTo>
                  <a:lnTo>
                    <a:pt x="70" y="26"/>
                  </a:lnTo>
                  <a:lnTo>
                    <a:pt x="78" y="36"/>
                  </a:lnTo>
                  <a:lnTo>
                    <a:pt x="80" y="48"/>
                  </a:lnTo>
                  <a:lnTo>
                    <a:pt x="80" y="54"/>
                  </a:lnTo>
                  <a:lnTo>
                    <a:pt x="78" y="60"/>
                  </a:lnTo>
                  <a:lnTo>
                    <a:pt x="78" y="60"/>
                  </a:lnTo>
                  <a:lnTo>
                    <a:pt x="74" y="66"/>
                  </a:lnTo>
                  <a:lnTo>
                    <a:pt x="70" y="70"/>
                  </a:lnTo>
                  <a:lnTo>
                    <a:pt x="60" y="78"/>
                  </a:lnTo>
                  <a:lnTo>
                    <a:pt x="48" y="80"/>
                  </a:lnTo>
                  <a:lnTo>
                    <a:pt x="42" y="80"/>
                  </a:lnTo>
                  <a:lnTo>
                    <a:pt x="36" y="78"/>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1" name="Freeform 39"/>
            <p:cNvSpPr/>
            <p:nvPr/>
          </p:nvSpPr>
          <p:spPr bwMode="auto">
            <a:xfrm>
              <a:off x="5010150" y="3819525"/>
              <a:ext cx="63500" cy="63500"/>
            </a:xfrm>
            <a:custGeom>
              <a:avLst/>
              <a:gdLst/>
              <a:ahLst/>
              <a:cxnLst>
                <a:cxn ang="0">
                  <a:pos x="40" y="6"/>
                </a:cxn>
                <a:cxn ang="0">
                  <a:pos x="40" y="6"/>
                </a:cxn>
                <a:cxn ang="0">
                  <a:pos x="40" y="2"/>
                </a:cxn>
                <a:cxn ang="0">
                  <a:pos x="38" y="0"/>
                </a:cxn>
                <a:cxn ang="0">
                  <a:pos x="38" y="0"/>
                </a:cxn>
                <a:cxn ang="0">
                  <a:pos x="34" y="0"/>
                </a:cxn>
                <a:cxn ang="0">
                  <a:pos x="32" y="2"/>
                </a:cxn>
                <a:cxn ang="0">
                  <a:pos x="32" y="2"/>
                </a:cxn>
                <a:cxn ang="0">
                  <a:pos x="32" y="2"/>
                </a:cxn>
                <a:cxn ang="0">
                  <a:pos x="26" y="12"/>
                </a:cxn>
                <a:cxn ang="0">
                  <a:pos x="20" y="22"/>
                </a:cxn>
                <a:cxn ang="0">
                  <a:pos x="12" y="28"/>
                </a:cxn>
                <a:cxn ang="0">
                  <a:pos x="2" y="34"/>
                </a:cxn>
                <a:cxn ang="0">
                  <a:pos x="2" y="34"/>
                </a:cxn>
                <a:cxn ang="0">
                  <a:pos x="0" y="36"/>
                </a:cxn>
                <a:cxn ang="0">
                  <a:pos x="0" y="38"/>
                </a:cxn>
                <a:cxn ang="0">
                  <a:pos x="0" y="38"/>
                </a:cxn>
                <a:cxn ang="0">
                  <a:pos x="2" y="40"/>
                </a:cxn>
                <a:cxn ang="0">
                  <a:pos x="6" y="40"/>
                </a:cxn>
                <a:cxn ang="0">
                  <a:pos x="6" y="40"/>
                </a:cxn>
                <a:cxn ang="0">
                  <a:pos x="6" y="40"/>
                </a:cxn>
                <a:cxn ang="0">
                  <a:pos x="6" y="40"/>
                </a:cxn>
                <a:cxn ang="0">
                  <a:pos x="16" y="34"/>
                </a:cxn>
                <a:cxn ang="0">
                  <a:pos x="26" y="26"/>
                </a:cxn>
                <a:cxn ang="0">
                  <a:pos x="34" y="18"/>
                </a:cxn>
                <a:cxn ang="0">
                  <a:pos x="40" y="6"/>
                </a:cxn>
                <a:cxn ang="0">
                  <a:pos x="40" y="6"/>
                </a:cxn>
              </a:cxnLst>
              <a:rect l="0" t="0" r="r" b="b"/>
              <a:pathLst>
                <a:path w="40" h="40">
                  <a:moveTo>
                    <a:pt x="40" y="6"/>
                  </a:moveTo>
                  <a:lnTo>
                    <a:pt x="40" y="6"/>
                  </a:lnTo>
                  <a:lnTo>
                    <a:pt x="40" y="2"/>
                  </a:lnTo>
                  <a:lnTo>
                    <a:pt x="38" y="0"/>
                  </a:lnTo>
                  <a:lnTo>
                    <a:pt x="38" y="0"/>
                  </a:lnTo>
                  <a:lnTo>
                    <a:pt x="34" y="0"/>
                  </a:lnTo>
                  <a:lnTo>
                    <a:pt x="32" y="2"/>
                  </a:lnTo>
                  <a:lnTo>
                    <a:pt x="32" y="2"/>
                  </a:lnTo>
                  <a:lnTo>
                    <a:pt x="32" y="2"/>
                  </a:lnTo>
                  <a:lnTo>
                    <a:pt x="26" y="12"/>
                  </a:lnTo>
                  <a:lnTo>
                    <a:pt x="20" y="22"/>
                  </a:lnTo>
                  <a:lnTo>
                    <a:pt x="12" y="28"/>
                  </a:lnTo>
                  <a:lnTo>
                    <a:pt x="2" y="34"/>
                  </a:lnTo>
                  <a:lnTo>
                    <a:pt x="2" y="34"/>
                  </a:lnTo>
                  <a:lnTo>
                    <a:pt x="0" y="36"/>
                  </a:lnTo>
                  <a:lnTo>
                    <a:pt x="0" y="38"/>
                  </a:lnTo>
                  <a:lnTo>
                    <a:pt x="0" y="38"/>
                  </a:lnTo>
                  <a:lnTo>
                    <a:pt x="2" y="40"/>
                  </a:lnTo>
                  <a:lnTo>
                    <a:pt x="6" y="40"/>
                  </a:lnTo>
                  <a:lnTo>
                    <a:pt x="6" y="40"/>
                  </a:lnTo>
                  <a:lnTo>
                    <a:pt x="6" y="40"/>
                  </a:lnTo>
                  <a:lnTo>
                    <a:pt x="6" y="40"/>
                  </a:lnTo>
                  <a:lnTo>
                    <a:pt x="16" y="34"/>
                  </a:lnTo>
                  <a:lnTo>
                    <a:pt x="26" y="26"/>
                  </a:lnTo>
                  <a:lnTo>
                    <a:pt x="34" y="18"/>
                  </a:lnTo>
                  <a:lnTo>
                    <a:pt x="40" y="6"/>
                  </a:lnTo>
                  <a:lnTo>
                    <a:pt x="40" y="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2" name="Freeform 40"/>
            <p:cNvSpPr/>
            <p:nvPr/>
          </p:nvSpPr>
          <p:spPr bwMode="auto">
            <a:xfrm>
              <a:off x="5029200" y="3838575"/>
              <a:ext cx="92075" cy="92075"/>
            </a:xfrm>
            <a:custGeom>
              <a:avLst/>
              <a:gdLst/>
              <a:ahLst/>
              <a:cxnLst>
                <a:cxn ang="0">
                  <a:pos x="54" y="0"/>
                </a:cxn>
                <a:cxn ang="0">
                  <a:pos x="54" y="0"/>
                </a:cxn>
                <a:cxn ang="0">
                  <a:pos x="52" y="0"/>
                </a:cxn>
                <a:cxn ang="0">
                  <a:pos x="50" y="2"/>
                </a:cxn>
                <a:cxn ang="0">
                  <a:pos x="50" y="2"/>
                </a:cxn>
                <a:cxn ang="0">
                  <a:pos x="42" y="18"/>
                </a:cxn>
                <a:cxn ang="0">
                  <a:pos x="30" y="32"/>
                </a:cxn>
                <a:cxn ang="0">
                  <a:pos x="18" y="42"/>
                </a:cxn>
                <a:cxn ang="0">
                  <a:pos x="2" y="50"/>
                </a:cxn>
                <a:cxn ang="0">
                  <a:pos x="2" y="50"/>
                </a:cxn>
                <a:cxn ang="0">
                  <a:pos x="0" y="54"/>
                </a:cxn>
                <a:cxn ang="0">
                  <a:pos x="0" y="56"/>
                </a:cxn>
                <a:cxn ang="0">
                  <a:pos x="0" y="56"/>
                </a:cxn>
                <a:cxn ang="0">
                  <a:pos x="2" y="58"/>
                </a:cxn>
                <a:cxn ang="0">
                  <a:pos x="6" y="58"/>
                </a:cxn>
                <a:cxn ang="0">
                  <a:pos x="6" y="58"/>
                </a:cxn>
                <a:cxn ang="0">
                  <a:pos x="6" y="58"/>
                </a:cxn>
                <a:cxn ang="0">
                  <a:pos x="6" y="58"/>
                </a:cxn>
                <a:cxn ang="0">
                  <a:pos x="22" y="50"/>
                </a:cxn>
                <a:cxn ang="0">
                  <a:pos x="36" y="38"/>
                </a:cxn>
                <a:cxn ang="0">
                  <a:pos x="48" y="22"/>
                </a:cxn>
                <a:cxn ang="0">
                  <a:pos x="58" y="6"/>
                </a:cxn>
                <a:cxn ang="0">
                  <a:pos x="58" y="6"/>
                </a:cxn>
                <a:cxn ang="0">
                  <a:pos x="58" y="2"/>
                </a:cxn>
                <a:cxn ang="0">
                  <a:pos x="54" y="0"/>
                </a:cxn>
              </a:cxnLst>
              <a:rect l="0" t="0" r="r" b="b"/>
              <a:pathLst>
                <a:path w="58" h="58">
                  <a:moveTo>
                    <a:pt x="54" y="0"/>
                  </a:moveTo>
                  <a:lnTo>
                    <a:pt x="54" y="0"/>
                  </a:lnTo>
                  <a:lnTo>
                    <a:pt x="52" y="0"/>
                  </a:lnTo>
                  <a:lnTo>
                    <a:pt x="50" y="2"/>
                  </a:lnTo>
                  <a:lnTo>
                    <a:pt x="50" y="2"/>
                  </a:lnTo>
                  <a:lnTo>
                    <a:pt x="42" y="18"/>
                  </a:lnTo>
                  <a:lnTo>
                    <a:pt x="30" y="32"/>
                  </a:lnTo>
                  <a:lnTo>
                    <a:pt x="18" y="42"/>
                  </a:lnTo>
                  <a:lnTo>
                    <a:pt x="2" y="50"/>
                  </a:lnTo>
                  <a:lnTo>
                    <a:pt x="2" y="50"/>
                  </a:lnTo>
                  <a:lnTo>
                    <a:pt x="0" y="54"/>
                  </a:lnTo>
                  <a:lnTo>
                    <a:pt x="0" y="56"/>
                  </a:lnTo>
                  <a:lnTo>
                    <a:pt x="0" y="56"/>
                  </a:lnTo>
                  <a:lnTo>
                    <a:pt x="2" y="58"/>
                  </a:lnTo>
                  <a:lnTo>
                    <a:pt x="6" y="58"/>
                  </a:lnTo>
                  <a:lnTo>
                    <a:pt x="6" y="58"/>
                  </a:lnTo>
                  <a:lnTo>
                    <a:pt x="6" y="58"/>
                  </a:lnTo>
                  <a:lnTo>
                    <a:pt x="6" y="58"/>
                  </a:lnTo>
                  <a:lnTo>
                    <a:pt x="22" y="50"/>
                  </a:lnTo>
                  <a:lnTo>
                    <a:pt x="36" y="38"/>
                  </a:lnTo>
                  <a:lnTo>
                    <a:pt x="48" y="22"/>
                  </a:lnTo>
                  <a:lnTo>
                    <a:pt x="58" y="6"/>
                  </a:lnTo>
                  <a:lnTo>
                    <a:pt x="58" y="6"/>
                  </a:lnTo>
                  <a:lnTo>
                    <a:pt x="58" y="2"/>
                  </a:lnTo>
                  <a:lnTo>
                    <a:pt x="54" y="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3" name="Freeform 41"/>
            <p:cNvSpPr/>
            <p:nvPr/>
          </p:nvSpPr>
          <p:spPr bwMode="auto">
            <a:xfrm>
              <a:off x="5029200" y="3838575"/>
              <a:ext cx="92075" cy="92075"/>
            </a:xfrm>
            <a:custGeom>
              <a:avLst/>
              <a:gdLst/>
              <a:ahLst/>
              <a:cxnLst>
                <a:cxn ang="0">
                  <a:pos x="54" y="0"/>
                </a:cxn>
                <a:cxn ang="0">
                  <a:pos x="54" y="0"/>
                </a:cxn>
                <a:cxn ang="0">
                  <a:pos x="52" y="0"/>
                </a:cxn>
                <a:cxn ang="0">
                  <a:pos x="50" y="2"/>
                </a:cxn>
                <a:cxn ang="0">
                  <a:pos x="50" y="2"/>
                </a:cxn>
                <a:cxn ang="0">
                  <a:pos x="42" y="18"/>
                </a:cxn>
                <a:cxn ang="0">
                  <a:pos x="30" y="32"/>
                </a:cxn>
                <a:cxn ang="0">
                  <a:pos x="18" y="42"/>
                </a:cxn>
                <a:cxn ang="0">
                  <a:pos x="2" y="50"/>
                </a:cxn>
                <a:cxn ang="0">
                  <a:pos x="2" y="50"/>
                </a:cxn>
                <a:cxn ang="0">
                  <a:pos x="0" y="54"/>
                </a:cxn>
                <a:cxn ang="0">
                  <a:pos x="0" y="56"/>
                </a:cxn>
                <a:cxn ang="0">
                  <a:pos x="0" y="56"/>
                </a:cxn>
                <a:cxn ang="0">
                  <a:pos x="2" y="58"/>
                </a:cxn>
                <a:cxn ang="0">
                  <a:pos x="6" y="58"/>
                </a:cxn>
                <a:cxn ang="0">
                  <a:pos x="6" y="58"/>
                </a:cxn>
                <a:cxn ang="0">
                  <a:pos x="6" y="58"/>
                </a:cxn>
                <a:cxn ang="0">
                  <a:pos x="6" y="58"/>
                </a:cxn>
                <a:cxn ang="0">
                  <a:pos x="22" y="50"/>
                </a:cxn>
                <a:cxn ang="0">
                  <a:pos x="36" y="38"/>
                </a:cxn>
                <a:cxn ang="0">
                  <a:pos x="48" y="22"/>
                </a:cxn>
                <a:cxn ang="0">
                  <a:pos x="58" y="6"/>
                </a:cxn>
                <a:cxn ang="0">
                  <a:pos x="58" y="6"/>
                </a:cxn>
                <a:cxn ang="0">
                  <a:pos x="58" y="2"/>
                </a:cxn>
                <a:cxn ang="0">
                  <a:pos x="54" y="0"/>
                </a:cxn>
              </a:cxnLst>
              <a:rect l="0" t="0" r="r" b="b"/>
              <a:pathLst>
                <a:path w="58" h="58">
                  <a:moveTo>
                    <a:pt x="54" y="0"/>
                  </a:moveTo>
                  <a:lnTo>
                    <a:pt x="54" y="0"/>
                  </a:lnTo>
                  <a:lnTo>
                    <a:pt x="52" y="0"/>
                  </a:lnTo>
                  <a:lnTo>
                    <a:pt x="50" y="2"/>
                  </a:lnTo>
                  <a:lnTo>
                    <a:pt x="50" y="2"/>
                  </a:lnTo>
                  <a:lnTo>
                    <a:pt x="42" y="18"/>
                  </a:lnTo>
                  <a:lnTo>
                    <a:pt x="30" y="32"/>
                  </a:lnTo>
                  <a:lnTo>
                    <a:pt x="18" y="42"/>
                  </a:lnTo>
                  <a:lnTo>
                    <a:pt x="2" y="50"/>
                  </a:lnTo>
                  <a:lnTo>
                    <a:pt x="2" y="50"/>
                  </a:lnTo>
                  <a:lnTo>
                    <a:pt x="0" y="54"/>
                  </a:lnTo>
                  <a:lnTo>
                    <a:pt x="0" y="56"/>
                  </a:lnTo>
                  <a:lnTo>
                    <a:pt x="0" y="56"/>
                  </a:lnTo>
                  <a:lnTo>
                    <a:pt x="2" y="58"/>
                  </a:lnTo>
                  <a:lnTo>
                    <a:pt x="6" y="58"/>
                  </a:lnTo>
                  <a:lnTo>
                    <a:pt x="6" y="58"/>
                  </a:lnTo>
                  <a:lnTo>
                    <a:pt x="6" y="58"/>
                  </a:lnTo>
                  <a:lnTo>
                    <a:pt x="6" y="58"/>
                  </a:lnTo>
                  <a:lnTo>
                    <a:pt x="22" y="50"/>
                  </a:lnTo>
                  <a:lnTo>
                    <a:pt x="36" y="38"/>
                  </a:lnTo>
                  <a:lnTo>
                    <a:pt x="48" y="22"/>
                  </a:lnTo>
                  <a:lnTo>
                    <a:pt x="58" y="6"/>
                  </a:lnTo>
                  <a:lnTo>
                    <a:pt x="58" y="6"/>
                  </a:lnTo>
                  <a:lnTo>
                    <a:pt x="58" y="2"/>
                  </a:lnTo>
                  <a:lnTo>
                    <a:pt x="54" y="0"/>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4" name="Freeform 42"/>
            <p:cNvSpPr/>
            <p:nvPr/>
          </p:nvSpPr>
          <p:spPr bwMode="auto">
            <a:xfrm>
              <a:off x="5019675" y="3829050"/>
              <a:ext cx="76200" cy="79375"/>
            </a:xfrm>
            <a:custGeom>
              <a:avLst/>
              <a:gdLst/>
              <a:ahLst/>
              <a:cxnLst>
                <a:cxn ang="0">
                  <a:pos x="46" y="0"/>
                </a:cxn>
                <a:cxn ang="0">
                  <a:pos x="46" y="0"/>
                </a:cxn>
                <a:cxn ang="0">
                  <a:pos x="44" y="0"/>
                </a:cxn>
                <a:cxn ang="0">
                  <a:pos x="40" y="2"/>
                </a:cxn>
                <a:cxn ang="0">
                  <a:pos x="40" y="2"/>
                </a:cxn>
                <a:cxn ang="0">
                  <a:pos x="34" y="16"/>
                </a:cxn>
                <a:cxn ang="0">
                  <a:pos x="26" y="26"/>
                </a:cxn>
                <a:cxn ang="0">
                  <a:pos x="14" y="36"/>
                </a:cxn>
                <a:cxn ang="0">
                  <a:pos x="2" y="42"/>
                </a:cxn>
                <a:cxn ang="0">
                  <a:pos x="2" y="42"/>
                </a:cxn>
                <a:cxn ang="0">
                  <a:pos x="2" y="42"/>
                </a:cxn>
                <a:cxn ang="0">
                  <a:pos x="0" y="44"/>
                </a:cxn>
                <a:cxn ang="0">
                  <a:pos x="0" y="48"/>
                </a:cxn>
                <a:cxn ang="0">
                  <a:pos x="0" y="48"/>
                </a:cxn>
                <a:cxn ang="0">
                  <a:pos x="2" y="50"/>
                </a:cxn>
                <a:cxn ang="0">
                  <a:pos x="6" y="50"/>
                </a:cxn>
                <a:cxn ang="0">
                  <a:pos x="6" y="50"/>
                </a:cxn>
                <a:cxn ang="0">
                  <a:pos x="6" y="50"/>
                </a:cxn>
                <a:cxn ang="0">
                  <a:pos x="6" y="50"/>
                </a:cxn>
                <a:cxn ang="0">
                  <a:pos x="20" y="42"/>
                </a:cxn>
                <a:cxn ang="0">
                  <a:pos x="30" y="32"/>
                </a:cxn>
                <a:cxn ang="0">
                  <a:pos x="40" y="20"/>
                </a:cxn>
                <a:cxn ang="0">
                  <a:pos x="48" y="6"/>
                </a:cxn>
                <a:cxn ang="0">
                  <a:pos x="48" y="6"/>
                </a:cxn>
                <a:cxn ang="0">
                  <a:pos x="48" y="2"/>
                </a:cxn>
                <a:cxn ang="0">
                  <a:pos x="46" y="0"/>
                </a:cxn>
              </a:cxnLst>
              <a:rect l="0" t="0" r="r" b="b"/>
              <a:pathLst>
                <a:path w="48" h="50">
                  <a:moveTo>
                    <a:pt x="46" y="0"/>
                  </a:moveTo>
                  <a:lnTo>
                    <a:pt x="46" y="0"/>
                  </a:lnTo>
                  <a:lnTo>
                    <a:pt x="44" y="0"/>
                  </a:lnTo>
                  <a:lnTo>
                    <a:pt x="40" y="2"/>
                  </a:lnTo>
                  <a:lnTo>
                    <a:pt x="40" y="2"/>
                  </a:lnTo>
                  <a:lnTo>
                    <a:pt x="34" y="16"/>
                  </a:lnTo>
                  <a:lnTo>
                    <a:pt x="26" y="26"/>
                  </a:lnTo>
                  <a:lnTo>
                    <a:pt x="14" y="36"/>
                  </a:lnTo>
                  <a:lnTo>
                    <a:pt x="2" y="42"/>
                  </a:lnTo>
                  <a:lnTo>
                    <a:pt x="2" y="42"/>
                  </a:lnTo>
                  <a:lnTo>
                    <a:pt x="2" y="42"/>
                  </a:lnTo>
                  <a:lnTo>
                    <a:pt x="0" y="44"/>
                  </a:lnTo>
                  <a:lnTo>
                    <a:pt x="0" y="48"/>
                  </a:lnTo>
                  <a:lnTo>
                    <a:pt x="0" y="48"/>
                  </a:lnTo>
                  <a:lnTo>
                    <a:pt x="2" y="50"/>
                  </a:lnTo>
                  <a:lnTo>
                    <a:pt x="6" y="50"/>
                  </a:lnTo>
                  <a:lnTo>
                    <a:pt x="6" y="50"/>
                  </a:lnTo>
                  <a:lnTo>
                    <a:pt x="6" y="50"/>
                  </a:lnTo>
                  <a:lnTo>
                    <a:pt x="6" y="50"/>
                  </a:lnTo>
                  <a:lnTo>
                    <a:pt x="20" y="42"/>
                  </a:lnTo>
                  <a:lnTo>
                    <a:pt x="30" y="32"/>
                  </a:lnTo>
                  <a:lnTo>
                    <a:pt x="40" y="20"/>
                  </a:lnTo>
                  <a:lnTo>
                    <a:pt x="48" y="6"/>
                  </a:lnTo>
                  <a:lnTo>
                    <a:pt x="48" y="6"/>
                  </a:lnTo>
                  <a:lnTo>
                    <a:pt x="48" y="2"/>
                  </a:lnTo>
                  <a:lnTo>
                    <a:pt x="46" y="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5" name="Freeform 43"/>
            <p:cNvSpPr/>
            <p:nvPr/>
          </p:nvSpPr>
          <p:spPr bwMode="auto">
            <a:xfrm>
              <a:off x="5019675" y="3829050"/>
              <a:ext cx="76200" cy="79375"/>
            </a:xfrm>
            <a:custGeom>
              <a:avLst/>
              <a:gdLst/>
              <a:ahLst/>
              <a:cxnLst>
                <a:cxn ang="0">
                  <a:pos x="46" y="0"/>
                </a:cxn>
                <a:cxn ang="0">
                  <a:pos x="46" y="0"/>
                </a:cxn>
                <a:cxn ang="0">
                  <a:pos x="44" y="0"/>
                </a:cxn>
                <a:cxn ang="0">
                  <a:pos x="40" y="2"/>
                </a:cxn>
                <a:cxn ang="0">
                  <a:pos x="40" y="2"/>
                </a:cxn>
                <a:cxn ang="0">
                  <a:pos x="34" y="16"/>
                </a:cxn>
                <a:cxn ang="0">
                  <a:pos x="26" y="26"/>
                </a:cxn>
                <a:cxn ang="0">
                  <a:pos x="14" y="36"/>
                </a:cxn>
                <a:cxn ang="0">
                  <a:pos x="2" y="42"/>
                </a:cxn>
                <a:cxn ang="0">
                  <a:pos x="2" y="42"/>
                </a:cxn>
                <a:cxn ang="0">
                  <a:pos x="2" y="42"/>
                </a:cxn>
                <a:cxn ang="0">
                  <a:pos x="0" y="44"/>
                </a:cxn>
                <a:cxn ang="0">
                  <a:pos x="0" y="48"/>
                </a:cxn>
                <a:cxn ang="0">
                  <a:pos x="0" y="48"/>
                </a:cxn>
                <a:cxn ang="0">
                  <a:pos x="2" y="50"/>
                </a:cxn>
                <a:cxn ang="0">
                  <a:pos x="6" y="50"/>
                </a:cxn>
                <a:cxn ang="0">
                  <a:pos x="6" y="50"/>
                </a:cxn>
                <a:cxn ang="0">
                  <a:pos x="6" y="50"/>
                </a:cxn>
                <a:cxn ang="0">
                  <a:pos x="6" y="50"/>
                </a:cxn>
                <a:cxn ang="0">
                  <a:pos x="20" y="42"/>
                </a:cxn>
                <a:cxn ang="0">
                  <a:pos x="30" y="32"/>
                </a:cxn>
                <a:cxn ang="0">
                  <a:pos x="40" y="20"/>
                </a:cxn>
                <a:cxn ang="0">
                  <a:pos x="48" y="6"/>
                </a:cxn>
                <a:cxn ang="0">
                  <a:pos x="48" y="6"/>
                </a:cxn>
                <a:cxn ang="0">
                  <a:pos x="48" y="2"/>
                </a:cxn>
                <a:cxn ang="0">
                  <a:pos x="46" y="0"/>
                </a:cxn>
              </a:cxnLst>
              <a:rect l="0" t="0" r="r" b="b"/>
              <a:pathLst>
                <a:path w="48" h="50">
                  <a:moveTo>
                    <a:pt x="46" y="0"/>
                  </a:moveTo>
                  <a:lnTo>
                    <a:pt x="46" y="0"/>
                  </a:lnTo>
                  <a:lnTo>
                    <a:pt x="44" y="0"/>
                  </a:lnTo>
                  <a:lnTo>
                    <a:pt x="40" y="2"/>
                  </a:lnTo>
                  <a:lnTo>
                    <a:pt x="40" y="2"/>
                  </a:lnTo>
                  <a:lnTo>
                    <a:pt x="34" y="16"/>
                  </a:lnTo>
                  <a:lnTo>
                    <a:pt x="26" y="26"/>
                  </a:lnTo>
                  <a:lnTo>
                    <a:pt x="14" y="36"/>
                  </a:lnTo>
                  <a:lnTo>
                    <a:pt x="2" y="42"/>
                  </a:lnTo>
                  <a:lnTo>
                    <a:pt x="2" y="42"/>
                  </a:lnTo>
                  <a:lnTo>
                    <a:pt x="2" y="42"/>
                  </a:lnTo>
                  <a:lnTo>
                    <a:pt x="0" y="44"/>
                  </a:lnTo>
                  <a:lnTo>
                    <a:pt x="0" y="48"/>
                  </a:lnTo>
                  <a:lnTo>
                    <a:pt x="0" y="48"/>
                  </a:lnTo>
                  <a:lnTo>
                    <a:pt x="2" y="50"/>
                  </a:lnTo>
                  <a:lnTo>
                    <a:pt x="6" y="50"/>
                  </a:lnTo>
                  <a:lnTo>
                    <a:pt x="6" y="50"/>
                  </a:lnTo>
                  <a:lnTo>
                    <a:pt x="6" y="50"/>
                  </a:lnTo>
                  <a:lnTo>
                    <a:pt x="6" y="50"/>
                  </a:lnTo>
                  <a:lnTo>
                    <a:pt x="20" y="42"/>
                  </a:lnTo>
                  <a:lnTo>
                    <a:pt x="30" y="32"/>
                  </a:lnTo>
                  <a:lnTo>
                    <a:pt x="40" y="20"/>
                  </a:lnTo>
                  <a:lnTo>
                    <a:pt x="48" y="6"/>
                  </a:lnTo>
                  <a:lnTo>
                    <a:pt x="48" y="6"/>
                  </a:lnTo>
                  <a:lnTo>
                    <a:pt x="48" y="2"/>
                  </a:lnTo>
                  <a:lnTo>
                    <a:pt x="46" y="0"/>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6" name="Freeform 44"/>
            <p:cNvSpPr/>
            <p:nvPr/>
          </p:nvSpPr>
          <p:spPr bwMode="auto">
            <a:xfrm>
              <a:off x="4883150" y="3698875"/>
              <a:ext cx="63500" cy="63500"/>
            </a:xfrm>
            <a:custGeom>
              <a:avLst/>
              <a:gdLst/>
              <a:ahLst/>
              <a:cxnLst>
                <a:cxn ang="0">
                  <a:pos x="40" y="2"/>
                </a:cxn>
                <a:cxn ang="0">
                  <a:pos x="40" y="2"/>
                </a:cxn>
                <a:cxn ang="0">
                  <a:pos x="38" y="0"/>
                </a:cxn>
                <a:cxn ang="0">
                  <a:pos x="34" y="0"/>
                </a:cxn>
                <a:cxn ang="0">
                  <a:pos x="34" y="0"/>
                </a:cxn>
                <a:cxn ang="0">
                  <a:pos x="34" y="0"/>
                </a:cxn>
                <a:cxn ang="0">
                  <a:pos x="34" y="0"/>
                </a:cxn>
                <a:cxn ang="0">
                  <a:pos x="24" y="6"/>
                </a:cxn>
                <a:cxn ang="0">
                  <a:pos x="14" y="14"/>
                </a:cxn>
                <a:cxn ang="0">
                  <a:pos x="6" y="22"/>
                </a:cxn>
                <a:cxn ang="0">
                  <a:pos x="0" y="34"/>
                </a:cxn>
                <a:cxn ang="0">
                  <a:pos x="0" y="34"/>
                </a:cxn>
                <a:cxn ang="0">
                  <a:pos x="0" y="34"/>
                </a:cxn>
                <a:cxn ang="0">
                  <a:pos x="0" y="38"/>
                </a:cxn>
                <a:cxn ang="0">
                  <a:pos x="2" y="40"/>
                </a:cxn>
                <a:cxn ang="0">
                  <a:pos x="2" y="40"/>
                </a:cxn>
                <a:cxn ang="0">
                  <a:pos x="6" y="40"/>
                </a:cxn>
                <a:cxn ang="0">
                  <a:pos x="8" y="38"/>
                </a:cxn>
                <a:cxn ang="0">
                  <a:pos x="8" y="38"/>
                </a:cxn>
                <a:cxn ang="0">
                  <a:pos x="8" y="38"/>
                </a:cxn>
                <a:cxn ang="0">
                  <a:pos x="14" y="28"/>
                </a:cxn>
                <a:cxn ang="0">
                  <a:pos x="20" y="18"/>
                </a:cxn>
                <a:cxn ang="0">
                  <a:pos x="28" y="12"/>
                </a:cxn>
                <a:cxn ang="0">
                  <a:pos x="38" y="6"/>
                </a:cxn>
                <a:cxn ang="0">
                  <a:pos x="38" y="6"/>
                </a:cxn>
                <a:cxn ang="0">
                  <a:pos x="40" y="4"/>
                </a:cxn>
                <a:cxn ang="0">
                  <a:pos x="40" y="2"/>
                </a:cxn>
              </a:cxnLst>
              <a:rect l="0" t="0" r="r" b="b"/>
              <a:pathLst>
                <a:path w="40" h="40">
                  <a:moveTo>
                    <a:pt x="40" y="2"/>
                  </a:moveTo>
                  <a:lnTo>
                    <a:pt x="40" y="2"/>
                  </a:lnTo>
                  <a:lnTo>
                    <a:pt x="38" y="0"/>
                  </a:lnTo>
                  <a:lnTo>
                    <a:pt x="34" y="0"/>
                  </a:lnTo>
                  <a:lnTo>
                    <a:pt x="34" y="0"/>
                  </a:lnTo>
                  <a:lnTo>
                    <a:pt x="34" y="0"/>
                  </a:lnTo>
                  <a:lnTo>
                    <a:pt x="34" y="0"/>
                  </a:lnTo>
                  <a:lnTo>
                    <a:pt x="24" y="6"/>
                  </a:lnTo>
                  <a:lnTo>
                    <a:pt x="14" y="14"/>
                  </a:lnTo>
                  <a:lnTo>
                    <a:pt x="6" y="22"/>
                  </a:lnTo>
                  <a:lnTo>
                    <a:pt x="0" y="34"/>
                  </a:lnTo>
                  <a:lnTo>
                    <a:pt x="0" y="34"/>
                  </a:lnTo>
                  <a:lnTo>
                    <a:pt x="0" y="34"/>
                  </a:lnTo>
                  <a:lnTo>
                    <a:pt x="0" y="38"/>
                  </a:lnTo>
                  <a:lnTo>
                    <a:pt x="2" y="40"/>
                  </a:lnTo>
                  <a:lnTo>
                    <a:pt x="2" y="40"/>
                  </a:lnTo>
                  <a:lnTo>
                    <a:pt x="6" y="40"/>
                  </a:lnTo>
                  <a:lnTo>
                    <a:pt x="8" y="38"/>
                  </a:lnTo>
                  <a:lnTo>
                    <a:pt x="8" y="38"/>
                  </a:lnTo>
                  <a:lnTo>
                    <a:pt x="8" y="38"/>
                  </a:lnTo>
                  <a:lnTo>
                    <a:pt x="14" y="28"/>
                  </a:lnTo>
                  <a:lnTo>
                    <a:pt x="20" y="18"/>
                  </a:lnTo>
                  <a:lnTo>
                    <a:pt x="28" y="12"/>
                  </a:lnTo>
                  <a:lnTo>
                    <a:pt x="38" y="6"/>
                  </a:lnTo>
                  <a:lnTo>
                    <a:pt x="38" y="6"/>
                  </a:lnTo>
                  <a:lnTo>
                    <a:pt x="40" y="4"/>
                  </a:lnTo>
                  <a:lnTo>
                    <a:pt x="40" y="2"/>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7" name="Freeform 45"/>
            <p:cNvSpPr/>
            <p:nvPr/>
          </p:nvSpPr>
          <p:spPr bwMode="auto">
            <a:xfrm>
              <a:off x="4883150" y="3698875"/>
              <a:ext cx="63500" cy="63500"/>
            </a:xfrm>
            <a:custGeom>
              <a:avLst/>
              <a:gdLst/>
              <a:ahLst/>
              <a:cxnLst>
                <a:cxn ang="0">
                  <a:pos x="40" y="2"/>
                </a:cxn>
                <a:cxn ang="0">
                  <a:pos x="40" y="2"/>
                </a:cxn>
                <a:cxn ang="0">
                  <a:pos x="38" y="0"/>
                </a:cxn>
                <a:cxn ang="0">
                  <a:pos x="34" y="0"/>
                </a:cxn>
                <a:cxn ang="0">
                  <a:pos x="34" y="0"/>
                </a:cxn>
                <a:cxn ang="0">
                  <a:pos x="34" y="0"/>
                </a:cxn>
                <a:cxn ang="0">
                  <a:pos x="34" y="0"/>
                </a:cxn>
                <a:cxn ang="0">
                  <a:pos x="24" y="6"/>
                </a:cxn>
                <a:cxn ang="0">
                  <a:pos x="14" y="14"/>
                </a:cxn>
                <a:cxn ang="0">
                  <a:pos x="6" y="22"/>
                </a:cxn>
                <a:cxn ang="0">
                  <a:pos x="0" y="34"/>
                </a:cxn>
                <a:cxn ang="0">
                  <a:pos x="0" y="34"/>
                </a:cxn>
                <a:cxn ang="0">
                  <a:pos x="0" y="34"/>
                </a:cxn>
                <a:cxn ang="0">
                  <a:pos x="0" y="38"/>
                </a:cxn>
                <a:cxn ang="0">
                  <a:pos x="2" y="40"/>
                </a:cxn>
                <a:cxn ang="0">
                  <a:pos x="2" y="40"/>
                </a:cxn>
                <a:cxn ang="0">
                  <a:pos x="6" y="40"/>
                </a:cxn>
                <a:cxn ang="0">
                  <a:pos x="8" y="38"/>
                </a:cxn>
                <a:cxn ang="0">
                  <a:pos x="8" y="38"/>
                </a:cxn>
                <a:cxn ang="0">
                  <a:pos x="8" y="38"/>
                </a:cxn>
                <a:cxn ang="0">
                  <a:pos x="14" y="28"/>
                </a:cxn>
                <a:cxn ang="0">
                  <a:pos x="20" y="18"/>
                </a:cxn>
                <a:cxn ang="0">
                  <a:pos x="28" y="12"/>
                </a:cxn>
                <a:cxn ang="0">
                  <a:pos x="38" y="6"/>
                </a:cxn>
                <a:cxn ang="0">
                  <a:pos x="38" y="6"/>
                </a:cxn>
                <a:cxn ang="0">
                  <a:pos x="40" y="4"/>
                </a:cxn>
                <a:cxn ang="0">
                  <a:pos x="40" y="2"/>
                </a:cxn>
              </a:cxnLst>
              <a:rect l="0" t="0" r="r" b="b"/>
              <a:pathLst>
                <a:path w="40" h="40">
                  <a:moveTo>
                    <a:pt x="40" y="2"/>
                  </a:moveTo>
                  <a:lnTo>
                    <a:pt x="40" y="2"/>
                  </a:lnTo>
                  <a:lnTo>
                    <a:pt x="38" y="0"/>
                  </a:lnTo>
                  <a:lnTo>
                    <a:pt x="34" y="0"/>
                  </a:lnTo>
                  <a:lnTo>
                    <a:pt x="34" y="0"/>
                  </a:lnTo>
                  <a:lnTo>
                    <a:pt x="34" y="0"/>
                  </a:lnTo>
                  <a:lnTo>
                    <a:pt x="34" y="0"/>
                  </a:lnTo>
                  <a:lnTo>
                    <a:pt x="24" y="6"/>
                  </a:lnTo>
                  <a:lnTo>
                    <a:pt x="14" y="14"/>
                  </a:lnTo>
                  <a:lnTo>
                    <a:pt x="6" y="22"/>
                  </a:lnTo>
                  <a:lnTo>
                    <a:pt x="0" y="34"/>
                  </a:lnTo>
                  <a:lnTo>
                    <a:pt x="0" y="34"/>
                  </a:lnTo>
                  <a:lnTo>
                    <a:pt x="0" y="34"/>
                  </a:lnTo>
                  <a:lnTo>
                    <a:pt x="0" y="38"/>
                  </a:lnTo>
                  <a:lnTo>
                    <a:pt x="2" y="40"/>
                  </a:lnTo>
                  <a:lnTo>
                    <a:pt x="2" y="40"/>
                  </a:lnTo>
                  <a:lnTo>
                    <a:pt x="6" y="40"/>
                  </a:lnTo>
                  <a:lnTo>
                    <a:pt x="8" y="38"/>
                  </a:lnTo>
                  <a:lnTo>
                    <a:pt x="8" y="38"/>
                  </a:lnTo>
                  <a:lnTo>
                    <a:pt x="8" y="38"/>
                  </a:lnTo>
                  <a:lnTo>
                    <a:pt x="14" y="28"/>
                  </a:lnTo>
                  <a:lnTo>
                    <a:pt x="20" y="18"/>
                  </a:lnTo>
                  <a:lnTo>
                    <a:pt x="28" y="12"/>
                  </a:lnTo>
                  <a:lnTo>
                    <a:pt x="38" y="6"/>
                  </a:lnTo>
                  <a:lnTo>
                    <a:pt x="38" y="6"/>
                  </a:lnTo>
                  <a:lnTo>
                    <a:pt x="40" y="4"/>
                  </a:lnTo>
                  <a:lnTo>
                    <a:pt x="40" y="2"/>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8" name="Freeform 46"/>
            <p:cNvSpPr/>
            <p:nvPr/>
          </p:nvSpPr>
          <p:spPr bwMode="auto">
            <a:xfrm>
              <a:off x="4835525" y="3651250"/>
              <a:ext cx="92075" cy="92075"/>
            </a:xfrm>
            <a:custGeom>
              <a:avLst/>
              <a:gdLst/>
              <a:ahLst/>
              <a:cxnLst>
                <a:cxn ang="0">
                  <a:pos x="58" y="2"/>
                </a:cxn>
                <a:cxn ang="0">
                  <a:pos x="58" y="2"/>
                </a:cxn>
                <a:cxn ang="0">
                  <a:pos x="56" y="0"/>
                </a:cxn>
                <a:cxn ang="0">
                  <a:pos x="52" y="0"/>
                </a:cxn>
                <a:cxn ang="0">
                  <a:pos x="52" y="0"/>
                </a:cxn>
                <a:cxn ang="0">
                  <a:pos x="52" y="0"/>
                </a:cxn>
                <a:cxn ang="0">
                  <a:pos x="52" y="0"/>
                </a:cxn>
                <a:cxn ang="0">
                  <a:pos x="36" y="8"/>
                </a:cxn>
                <a:cxn ang="0">
                  <a:pos x="22" y="20"/>
                </a:cxn>
                <a:cxn ang="0">
                  <a:pos x="10" y="36"/>
                </a:cxn>
                <a:cxn ang="0">
                  <a:pos x="0" y="52"/>
                </a:cxn>
                <a:cxn ang="0">
                  <a:pos x="0" y="52"/>
                </a:cxn>
                <a:cxn ang="0">
                  <a:pos x="0" y="56"/>
                </a:cxn>
                <a:cxn ang="0">
                  <a:pos x="4" y="58"/>
                </a:cxn>
                <a:cxn ang="0">
                  <a:pos x="4" y="58"/>
                </a:cxn>
                <a:cxn ang="0">
                  <a:pos x="6" y="58"/>
                </a:cxn>
                <a:cxn ang="0">
                  <a:pos x="8" y="56"/>
                </a:cxn>
                <a:cxn ang="0">
                  <a:pos x="8" y="56"/>
                </a:cxn>
                <a:cxn ang="0">
                  <a:pos x="16" y="40"/>
                </a:cxn>
                <a:cxn ang="0">
                  <a:pos x="28" y="26"/>
                </a:cxn>
                <a:cxn ang="0">
                  <a:pos x="40" y="16"/>
                </a:cxn>
                <a:cxn ang="0">
                  <a:pos x="56" y="8"/>
                </a:cxn>
                <a:cxn ang="0">
                  <a:pos x="56" y="8"/>
                </a:cxn>
                <a:cxn ang="0">
                  <a:pos x="58" y="4"/>
                </a:cxn>
                <a:cxn ang="0">
                  <a:pos x="58" y="2"/>
                </a:cxn>
              </a:cxnLst>
              <a:rect l="0" t="0" r="r" b="b"/>
              <a:pathLst>
                <a:path w="58" h="58">
                  <a:moveTo>
                    <a:pt x="58" y="2"/>
                  </a:moveTo>
                  <a:lnTo>
                    <a:pt x="58" y="2"/>
                  </a:lnTo>
                  <a:lnTo>
                    <a:pt x="56" y="0"/>
                  </a:lnTo>
                  <a:lnTo>
                    <a:pt x="52" y="0"/>
                  </a:lnTo>
                  <a:lnTo>
                    <a:pt x="52" y="0"/>
                  </a:lnTo>
                  <a:lnTo>
                    <a:pt x="52" y="0"/>
                  </a:lnTo>
                  <a:lnTo>
                    <a:pt x="52" y="0"/>
                  </a:lnTo>
                  <a:lnTo>
                    <a:pt x="36" y="8"/>
                  </a:lnTo>
                  <a:lnTo>
                    <a:pt x="22" y="20"/>
                  </a:lnTo>
                  <a:lnTo>
                    <a:pt x="10" y="36"/>
                  </a:lnTo>
                  <a:lnTo>
                    <a:pt x="0" y="52"/>
                  </a:lnTo>
                  <a:lnTo>
                    <a:pt x="0" y="52"/>
                  </a:lnTo>
                  <a:lnTo>
                    <a:pt x="0" y="56"/>
                  </a:lnTo>
                  <a:lnTo>
                    <a:pt x="4" y="58"/>
                  </a:lnTo>
                  <a:lnTo>
                    <a:pt x="4" y="58"/>
                  </a:lnTo>
                  <a:lnTo>
                    <a:pt x="6" y="58"/>
                  </a:lnTo>
                  <a:lnTo>
                    <a:pt x="8" y="56"/>
                  </a:lnTo>
                  <a:lnTo>
                    <a:pt x="8" y="56"/>
                  </a:lnTo>
                  <a:lnTo>
                    <a:pt x="16" y="40"/>
                  </a:lnTo>
                  <a:lnTo>
                    <a:pt x="28" y="26"/>
                  </a:lnTo>
                  <a:lnTo>
                    <a:pt x="40" y="16"/>
                  </a:lnTo>
                  <a:lnTo>
                    <a:pt x="56" y="8"/>
                  </a:lnTo>
                  <a:lnTo>
                    <a:pt x="56" y="8"/>
                  </a:lnTo>
                  <a:lnTo>
                    <a:pt x="58" y="4"/>
                  </a:lnTo>
                  <a:lnTo>
                    <a:pt x="58" y="2"/>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9" name="Freeform 47"/>
            <p:cNvSpPr/>
            <p:nvPr/>
          </p:nvSpPr>
          <p:spPr bwMode="auto">
            <a:xfrm>
              <a:off x="4835525" y="3651250"/>
              <a:ext cx="92075" cy="92075"/>
            </a:xfrm>
            <a:custGeom>
              <a:avLst/>
              <a:gdLst/>
              <a:ahLst/>
              <a:cxnLst>
                <a:cxn ang="0">
                  <a:pos x="58" y="2"/>
                </a:cxn>
                <a:cxn ang="0">
                  <a:pos x="58" y="2"/>
                </a:cxn>
                <a:cxn ang="0">
                  <a:pos x="56" y="0"/>
                </a:cxn>
                <a:cxn ang="0">
                  <a:pos x="52" y="0"/>
                </a:cxn>
                <a:cxn ang="0">
                  <a:pos x="52" y="0"/>
                </a:cxn>
                <a:cxn ang="0">
                  <a:pos x="52" y="0"/>
                </a:cxn>
                <a:cxn ang="0">
                  <a:pos x="52" y="0"/>
                </a:cxn>
                <a:cxn ang="0">
                  <a:pos x="36" y="8"/>
                </a:cxn>
                <a:cxn ang="0">
                  <a:pos x="22" y="20"/>
                </a:cxn>
                <a:cxn ang="0">
                  <a:pos x="10" y="36"/>
                </a:cxn>
                <a:cxn ang="0">
                  <a:pos x="0" y="52"/>
                </a:cxn>
                <a:cxn ang="0">
                  <a:pos x="0" y="52"/>
                </a:cxn>
                <a:cxn ang="0">
                  <a:pos x="0" y="56"/>
                </a:cxn>
                <a:cxn ang="0">
                  <a:pos x="4" y="58"/>
                </a:cxn>
                <a:cxn ang="0">
                  <a:pos x="4" y="58"/>
                </a:cxn>
                <a:cxn ang="0">
                  <a:pos x="6" y="58"/>
                </a:cxn>
                <a:cxn ang="0">
                  <a:pos x="8" y="56"/>
                </a:cxn>
                <a:cxn ang="0">
                  <a:pos x="8" y="56"/>
                </a:cxn>
                <a:cxn ang="0">
                  <a:pos x="16" y="40"/>
                </a:cxn>
                <a:cxn ang="0">
                  <a:pos x="28" y="26"/>
                </a:cxn>
                <a:cxn ang="0">
                  <a:pos x="40" y="16"/>
                </a:cxn>
                <a:cxn ang="0">
                  <a:pos x="56" y="8"/>
                </a:cxn>
                <a:cxn ang="0">
                  <a:pos x="56" y="8"/>
                </a:cxn>
                <a:cxn ang="0">
                  <a:pos x="58" y="4"/>
                </a:cxn>
                <a:cxn ang="0">
                  <a:pos x="58" y="2"/>
                </a:cxn>
              </a:cxnLst>
              <a:rect l="0" t="0" r="r" b="b"/>
              <a:pathLst>
                <a:path w="58" h="58">
                  <a:moveTo>
                    <a:pt x="58" y="2"/>
                  </a:moveTo>
                  <a:lnTo>
                    <a:pt x="58" y="2"/>
                  </a:lnTo>
                  <a:lnTo>
                    <a:pt x="56" y="0"/>
                  </a:lnTo>
                  <a:lnTo>
                    <a:pt x="52" y="0"/>
                  </a:lnTo>
                  <a:lnTo>
                    <a:pt x="52" y="0"/>
                  </a:lnTo>
                  <a:lnTo>
                    <a:pt x="52" y="0"/>
                  </a:lnTo>
                  <a:lnTo>
                    <a:pt x="52" y="0"/>
                  </a:lnTo>
                  <a:lnTo>
                    <a:pt x="36" y="8"/>
                  </a:lnTo>
                  <a:lnTo>
                    <a:pt x="22" y="20"/>
                  </a:lnTo>
                  <a:lnTo>
                    <a:pt x="10" y="36"/>
                  </a:lnTo>
                  <a:lnTo>
                    <a:pt x="0" y="52"/>
                  </a:lnTo>
                  <a:lnTo>
                    <a:pt x="0" y="52"/>
                  </a:lnTo>
                  <a:lnTo>
                    <a:pt x="0" y="56"/>
                  </a:lnTo>
                  <a:lnTo>
                    <a:pt x="4" y="58"/>
                  </a:lnTo>
                  <a:lnTo>
                    <a:pt x="4" y="58"/>
                  </a:lnTo>
                  <a:lnTo>
                    <a:pt x="6" y="58"/>
                  </a:lnTo>
                  <a:lnTo>
                    <a:pt x="8" y="56"/>
                  </a:lnTo>
                  <a:lnTo>
                    <a:pt x="8" y="56"/>
                  </a:lnTo>
                  <a:lnTo>
                    <a:pt x="16" y="40"/>
                  </a:lnTo>
                  <a:lnTo>
                    <a:pt x="28" y="26"/>
                  </a:lnTo>
                  <a:lnTo>
                    <a:pt x="40" y="16"/>
                  </a:lnTo>
                  <a:lnTo>
                    <a:pt x="56" y="8"/>
                  </a:lnTo>
                  <a:lnTo>
                    <a:pt x="56" y="8"/>
                  </a:lnTo>
                  <a:lnTo>
                    <a:pt x="58" y="4"/>
                  </a:lnTo>
                  <a:lnTo>
                    <a:pt x="58" y="2"/>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20" name="Freeform 48"/>
            <p:cNvSpPr/>
            <p:nvPr/>
          </p:nvSpPr>
          <p:spPr bwMode="auto">
            <a:xfrm>
              <a:off x="4860925" y="3673475"/>
              <a:ext cx="76200" cy="79375"/>
            </a:xfrm>
            <a:custGeom>
              <a:avLst/>
              <a:gdLst/>
              <a:ahLst/>
              <a:cxnLst>
                <a:cxn ang="0">
                  <a:pos x="46" y="8"/>
                </a:cxn>
                <a:cxn ang="0">
                  <a:pos x="46" y="8"/>
                </a:cxn>
                <a:cxn ang="0">
                  <a:pos x="48" y="6"/>
                </a:cxn>
                <a:cxn ang="0">
                  <a:pos x="48" y="2"/>
                </a:cxn>
                <a:cxn ang="0">
                  <a:pos x="48" y="2"/>
                </a:cxn>
                <a:cxn ang="0">
                  <a:pos x="46" y="0"/>
                </a:cxn>
                <a:cxn ang="0">
                  <a:pos x="42" y="0"/>
                </a:cxn>
                <a:cxn ang="0">
                  <a:pos x="42" y="0"/>
                </a:cxn>
                <a:cxn ang="0">
                  <a:pos x="42" y="0"/>
                </a:cxn>
                <a:cxn ang="0">
                  <a:pos x="42" y="0"/>
                </a:cxn>
                <a:cxn ang="0">
                  <a:pos x="28" y="8"/>
                </a:cxn>
                <a:cxn ang="0">
                  <a:pos x="18" y="18"/>
                </a:cxn>
                <a:cxn ang="0">
                  <a:pos x="8" y="30"/>
                </a:cxn>
                <a:cxn ang="0">
                  <a:pos x="0" y="44"/>
                </a:cxn>
                <a:cxn ang="0">
                  <a:pos x="0" y="44"/>
                </a:cxn>
                <a:cxn ang="0">
                  <a:pos x="0" y="48"/>
                </a:cxn>
                <a:cxn ang="0">
                  <a:pos x="2" y="50"/>
                </a:cxn>
                <a:cxn ang="0">
                  <a:pos x="2" y="50"/>
                </a:cxn>
                <a:cxn ang="0">
                  <a:pos x="6" y="50"/>
                </a:cxn>
                <a:cxn ang="0">
                  <a:pos x="8" y="48"/>
                </a:cxn>
                <a:cxn ang="0">
                  <a:pos x="8" y="48"/>
                </a:cxn>
                <a:cxn ang="0">
                  <a:pos x="14" y="34"/>
                </a:cxn>
                <a:cxn ang="0">
                  <a:pos x="22" y="24"/>
                </a:cxn>
                <a:cxn ang="0">
                  <a:pos x="34" y="14"/>
                </a:cxn>
                <a:cxn ang="0">
                  <a:pos x="46" y="8"/>
                </a:cxn>
                <a:cxn ang="0">
                  <a:pos x="46" y="8"/>
                </a:cxn>
              </a:cxnLst>
              <a:rect l="0" t="0" r="r" b="b"/>
              <a:pathLst>
                <a:path w="48" h="50">
                  <a:moveTo>
                    <a:pt x="46" y="8"/>
                  </a:moveTo>
                  <a:lnTo>
                    <a:pt x="46" y="8"/>
                  </a:lnTo>
                  <a:lnTo>
                    <a:pt x="48" y="6"/>
                  </a:lnTo>
                  <a:lnTo>
                    <a:pt x="48" y="2"/>
                  </a:lnTo>
                  <a:lnTo>
                    <a:pt x="48" y="2"/>
                  </a:lnTo>
                  <a:lnTo>
                    <a:pt x="46" y="0"/>
                  </a:lnTo>
                  <a:lnTo>
                    <a:pt x="42" y="0"/>
                  </a:lnTo>
                  <a:lnTo>
                    <a:pt x="42" y="0"/>
                  </a:lnTo>
                  <a:lnTo>
                    <a:pt x="42" y="0"/>
                  </a:lnTo>
                  <a:lnTo>
                    <a:pt x="42" y="0"/>
                  </a:lnTo>
                  <a:lnTo>
                    <a:pt x="28" y="8"/>
                  </a:lnTo>
                  <a:lnTo>
                    <a:pt x="18" y="18"/>
                  </a:lnTo>
                  <a:lnTo>
                    <a:pt x="8" y="30"/>
                  </a:lnTo>
                  <a:lnTo>
                    <a:pt x="0" y="44"/>
                  </a:lnTo>
                  <a:lnTo>
                    <a:pt x="0" y="44"/>
                  </a:lnTo>
                  <a:lnTo>
                    <a:pt x="0" y="48"/>
                  </a:lnTo>
                  <a:lnTo>
                    <a:pt x="2" y="50"/>
                  </a:lnTo>
                  <a:lnTo>
                    <a:pt x="2" y="50"/>
                  </a:lnTo>
                  <a:lnTo>
                    <a:pt x="6" y="50"/>
                  </a:lnTo>
                  <a:lnTo>
                    <a:pt x="8" y="48"/>
                  </a:lnTo>
                  <a:lnTo>
                    <a:pt x="8" y="48"/>
                  </a:lnTo>
                  <a:lnTo>
                    <a:pt x="14" y="34"/>
                  </a:lnTo>
                  <a:lnTo>
                    <a:pt x="22" y="24"/>
                  </a:lnTo>
                  <a:lnTo>
                    <a:pt x="34" y="14"/>
                  </a:lnTo>
                  <a:lnTo>
                    <a:pt x="46" y="8"/>
                  </a:lnTo>
                  <a:lnTo>
                    <a:pt x="46" y="8"/>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grpSp>
        <p:nvGrpSpPr>
          <p:cNvPr id="45" name="组合 44"/>
          <p:cNvGrpSpPr/>
          <p:nvPr/>
        </p:nvGrpSpPr>
        <p:grpSpPr>
          <a:xfrm>
            <a:off x="4207327" y="4129260"/>
            <a:ext cx="3793674" cy="1451704"/>
            <a:chOff x="250372" y="4186394"/>
            <a:chExt cx="3793674" cy="1451704"/>
          </a:xfrm>
        </p:grpSpPr>
        <p:sp>
          <p:nvSpPr>
            <p:cNvPr id="47" name="文本框 46"/>
            <p:cNvSpPr txBox="1"/>
            <p:nvPr/>
          </p:nvSpPr>
          <p:spPr>
            <a:xfrm>
              <a:off x="849087" y="4186394"/>
              <a:ext cx="2596242"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48" name="文本框 47"/>
            <p:cNvSpPr txBox="1"/>
            <p:nvPr/>
          </p:nvSpPr>
          <p:spPr>
            <a:xfrm>
              <a:off x="250372" y="4668602"/>
              <a:ext cx="3793674" cy="969496"/>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a:p>
              <a:pPr algn="ctr"/>
              <a:endParaRPr lang="zh-CN" alt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7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750"/>
                                        <p:tgtEl>
                                          <p:spTgt spid="26"/>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750"/>
                                        <p:tgtEl>
                                          <p:spTgt spid="35"/>
                                        </p:tgtEl>
                                      </p:cBhvr>
                                    </p:animEffect>
                                    <p:anim calcmode="lin" valueType="num">
                                      <p:cBhvr>
                                        <p:cTn id="16" dur="750" fill="hold"/>
                                        <p:tgtEl>
                                          <p:spTgt spid="35"/>
                                        </p:tgtEl>
                                        <p:attrNameLst>
                                          <p:attrName>ppt_x</p:attrName>
                                        </p:attrNameLst>
                                      </p:cBhvr>
                                      <p:tavLst>
                                        <p:tav tm="0">
                                          <p:val>
                                            <p:strVal val="#ppt_x"/>
                                          </p:val>
                                        </p:tav>
                                        <p:tav tm="100000">
                                          <p:val>
                                            <p:strVal val="#ppt_x"/>
                                          </p:val>
                                        </p:tav>
                                      </p:tavLst>
                                    </p:anim>
                                    <p:anim calcmode="lin" valueType="num">
                                      <p:cBhvr>
                                        <p:cTn id="17" dur="750" fill="hold"/>
                                        <p:tgtEl>
                                          <p:spTgt spid="3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75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750"/>
                                        <p:tgtEl>
                                          <p:spTgt spid="30"/>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750"/>
                                        <p:tgtEl>
                                          <p:spTgt spid="37"/>
                                        </p:tgtEl>
                                      </p:cBhvr>
                                    </p:animEffect>
                                    <p:anim calcmode="lin" valueType="num">
                                      <p:cBhvr>
                                        <p:cTn id="24" dur="750" fill="hold"/>
                                        <p:tgtEl>
                                          <p:spTgt spid="37"/>
                                        </p:tgtEl>
                                        <p:attrNameLst>
                                          <p:attrName>ppt_x</p:attrName>
                                        </p:attrNameLst>
                                      </p:cBhvr>
                                      <p:tavLst>
                                        <p:tav tm="0">
                                          <p:val>
                                            <p:strVal val="#ppt_x"/>
                                          </p:val>
                                        </p:tav>
                                        <p:tav tm="100000">
                                          <p:val>
                                            <p:strVal val="#ppt_x"/>
                                          </p:val>
                                        </p:tav>
                                      </p:tavLst>
                                    </p:anim>
                                    <p:anim calcmode="lin" valueType="num">
                                      <p:cBhvr>
                                        <p:cTn id="25" dur="750" fill="hold"/>
                                        <p:tgtEl>
                                          <p:spTgt spid="3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75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750"/>
                                        <p:tgtEl>
                                          <p:spTgt spid="22"/>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750"/>
                                        <p:tgtEl>
                                          <p:spTgt spid="38"/>
                                        </p:tgtEl>
                                      </p:cBhvr>
                                    </p:animEffect>
                                    <p:anim calcmode="lin" valueType="num">
                                      <p:cBhvr>
                                        <p:cTn id="32" dur="750" fill="hold"/>
                                        <p:tgtEl>
                                          <p:spTgt spid="38"/>
                                        </p:tgtEl>
                                        <p:attrNameLst>
                                          <p:attrName>ppt_x</p:attrName>
                                        </p:attrNameLst>
                                      </p:cBhvr>
                                      <p:tavLst>
                                        <p:tav tm="0">
                                          <p:val>
                                            <p:strVal val="#ppt_x"/>
                                          </p:val>
                                        </p:tav>
                                        <p:tav tm="100000">
                                          <p:val>
                                            <p:strVal val="#ppt_x"/>
                                          </p:val>
                                        </p:tav>
                                      </p:tavLst>
                                    </p:anim>
                                    <p:anim calcmode="lin" valueType="num">
                                      <p:cBhvr>
                                        <p:cTn id="33" dur="750" fill="hold"/>
                                        <p:tgtEl>
                                          <p:spTgt spid="38"/>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75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750"/>
                                        <p:tgtEl>
                                          <p:spTgt spid="21"/>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750"/>
                                        <p:tgtEl>
                                          <p:spTgt spid="36"/>
                                        </p:tgtEl>
                                      </p:cBhvr>
                                    </p:animEffect>
                                    <p:anim calcmode="lin" valueType="num">
                                      <p:cBhvr>
                                        <p:cTn id="40" dur="750" fill="hold"/>
                                        <p:tgtEl>
                                          <p:spTgt spid="36"/>
                                        </p:tgtEl>
                                        <p:attrNameLst>
                                          <p:attrName>ppt_x</p:attrName>
                                        </p:attrNameLst>
                                      </p:cBhvr>
                                      <p:tavLst>
                                        <p:tav tm="0">
                                          <p:val>
                                            <p:strVal val="#ppt_x"/>
                                          </p:val>
                                        </p:tav>
                                        <p:tav tm="100000">
                                          <p:val>
                                            <p:strVal val="#ppt_x"/>
                                          </p:val>
                                        </p:tav>
                                      </p:tavLst>
                                    </p:anim>
                                    <p:anim calcmode="lin" valueType="num">
                                      <p:cBhvr>
                                        <p:cTn id="41" dur="750" fill="hold"/>
                                        <p:tgtEl>
                                          <p:spTgt spid="36"/>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75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750"/>
                                        <p:tgtEl>
                                          <p:spTgt spid="6"/>
                                        </p:tgtEl>
                                      </p:cBhvr>
                                    </p:animEffect>
                                  </p:childTnLst>
                                </p:cTn>
                              </p:par>
                              <p:par>
                                <p:cTn id="45" presetID="14" presetClass="entr" presetSubtype="10" fill="hold" grpId="0" nodeType="withEffect">
                                  <p:stCondLst>
                                    <p:cond delay="1000"/>
                                  </p:stCondLst>
                                  <p:childTnLst>
                                    <p:set>
                                      <p:cBhvr>
                                        <p:cTn id="46" dur="1" fill="hold">
                                          <p:stCondLst>
                                            <p:cond delay="0"/>
                                          </p:stCondLst>
                                        </p:cTn>
                                        <p:tgtEl>
                                          <p:spTgt spid="34"/>
                                        </p:tgtEl>
                                        <p:attrNameLst>
                                          <p:attrName>style.visibility</p:attrName>
                                        </p:attrNameLst>
                                      </p:cBhvr>
                                      <p:to>
                                        <p:strVal val="visible"/>
                                      </p:to>
                                    </p:set>
                                    <p:animEffect transition="in" filter="randombar(horizontal)">
                                      <p:cBhvr>
                                        <p:cTn id="47" dur="1000"/>
                                        <p:tgtEl>
                                          <p:spTgt spid="34"/>
                                        </p:tgtEl>
                                      </p:cBhvr>
                                    </p:animEffect>
                                  </p:childTnLst>
                                </p:cTn>
                              </p:par>
                              <p:par>
                                <p:cTn id="48" presetID="14" presetClass="entr" presetSubtype="10" fill="hold" grpId="0" nodeType="withEffect">
                                  <p:stCondLst>
                                    <p:cond delay="1000"/>
                                  </p:stCondLst>
                                  <p:childTnLst>
                                    <p:set>
                                      <p:cBhvr>
                                        <p:cTn id="49" dur="1" fill="hold">
                                          <p:stCondLst>
                                            <p:cond delay="0"/>
                                          </p:stCondLst>
                                        </p:cTn>
                                        <p:tgtEl>
                                          <p:spTgt spid="39"/>
                                        </p:tgtEl>
                                        <p:attrNameLst>
                                          <p:attrName>style.visibility</p:attrName>
                                        </p:attrNameLst>
                                      </p:cBhvr>
                                      <p:to>
                                        <p:strVal val="visible"/>
                                      </p:to>
                                    </p:set>
                                    <p:animEffect transition="in" filter="randombar(horizontal)">
                                      <p:cBhvr>
                                        <p:cTn id="50" dur="1000"/>
                                        <p:tgtEl>
                                          <p:spTgt spid="39"/>
                                        </p:tgtEl>
                                      </p:cBhvr>
                                    </p:animEffect>
                                  </p:childTnLst>
                                </p:cTn>
                              </p:par>
                              <p:par>
                                <p:cTn id="51" presetID="14" presetClass="entr" presetSubtype="10" fill="hold" grpId="0" nodeType="withEffect">
                                  <p:stCondLst>
                                    <p:cond delay="1000"/>
                                  </p:stCondLst>
                                  <p:childTnLst>
                                    <p:set>
                                      <p:cBhvr>
                                        <p:cTn id="52" dur="1" fill="hold">
                                          <p:stCondLst>
                                            <p:cond delay="0"/>
                                          </p:stCondLst>
                                        </p:cTn>
                                        <p:tgtEl>
                                          <p:spTgt spid="44"/>
                                        </p:tgtEl>
                                        <p:attrNameLst>
                                          <p:attrName>style.visibility</p:attrName>
                                        </p:attrNameLst>
                                      </p:cBhvr>
                                      <p:to>
                                        <p:strVal val="visible"/>
                                      </p:to>
                                    </p:set>
                                    <p:animEffect transition="in" filter="randombar(horizontal)">
                                      <p:cBhvr>
                                        <p:cTn id="53" dur="1000"/>
                                        <p:tgtEl>
                                          <p:spTgt spid="44"/>
                                        </p:tgtEl>
                                      </p:cBhvr>
                                    </p:animEffect>
                                  </p:childTnLst>
                                </p:cTn>
                              </p:par>
                            </p:childTnLst>
                          </p:cTn>
                        </p:par>
                        <p:par>
                          <p:cTn id="54" fill="hold">
                            <p:stCondLst>
                              <p:cond delay="1000"/>
                            </p:stCondLst>
                            <p:childTnLst>
                              <p:par>
                                <p:cTn id="55" presetID="14" presetClass="entr" presetSubtype="1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randombar(horizontal)">
                                      <p:cBhvr>
                                        <p:cTn id="5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animBg="1"/>
      <p:bldP spid="34" grpId="0"/>
      <p:bldP spid="36" grpId="0" animBg="1"/>
      <p:bldP spid="37" grpId="0" animBg="1"/>
      <p:bldP spid="38" grpId="0" animBg="1"/>
      <p:bldP spid="39" grpId="0"/>
      <p:bldP spid="44"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p:cNvGraphicFramePr/>
          <p:nvPr/>
        </p:nvGraphicFramePr>
        <p:xfrm>
          <a:off x="180804" y="1599410"/>
          <a:ext cx="6507862" cy="3992672"/>
        </p:xfrm>
        <a:graphic>
          <a:graphicData uri="http://schemas.openxmlformats.org/drawingml/2006/chart">
            <c:chart xmlns:c="http://schemas.openxmlformats.org/drawingml/2006/chart" xmlns:r="http://schemas.openxmlformats.org/officeDocument/2006/relationships" r:id="rId1"/>
          </a:graphicData>
        </a:graphic>
      </p:graphicFrame>
      <p:sp>
        <p:nvSpPr>
          <p:cNvPr id="8" name="文本框 7"/>
          <p:cNvSpPr txBox="1"/>
          <p:nvPr/>
        </p:nvSpPr>
        <p:spPr>
          <a:xfrm>
            <a:off x="6096000" y="1269053"/>
            <a:ext cx="2286000" cy="1323439"/>
          </a:xfrm>
          <a:prstGeom prst="rect">
            <a:avLst/>
          </a:prstGeom>
          <a:noFill/>
        </p:spPr>
        <p:txBody>
          <a:bodyPr wrap="square" rtlCol="0">
            <a:spAutoFit/>
          </a:bodyPr>
          <a:lstStyle/>
          <a:p>
            <a:r>
              <a:rPr lang="en-US" altLang="zh-CN" sz="8000" b="1" dirty="0">
                <a:solidFill>
                  <a:srgbClr val="C00000"/>
                </a:solidFill>
                <a:latin typeface="Agency FB" panose="020B0503020202020204" pitchFamily="34" charset="0"/>
              </a:rPr>
              <a:t>50</a:t>
            </a:r>
            <a:r>
              <a:rPr lang="en-US" altLang="zh-CN" sz="4000" b="1" dirty="0">
                <a:solidFill>
                  <a:srgbClr val="C00000"/>
                </a:solidFill>
                <a:latin typeface="Agency FB" panose="020B0503020202020204" pitchFamily="34" charset="0"/>
              </a:rPr>
              <a:t>%</a:t>
            </a:r>
            <a:endParaRPr lang="zh-CN" altLang="en-US" sz="8000" b="1" dirty="0">
              <a:solidFill>
                <a:srgbClr val="C00000"/>
              </a:solidFill>
              <a:latin typeface="Agency FB" panose="020B0503020202020204" pitchFamily="34" charset="0"/>
            </a:endParaRPr>
          </a:p>
        </p:txBody>
      </p:sp>
      <p:grpSp>
        <p:nvGrpSpPr>
          <p:cNvPr id="9" name="组合 8"/>
          <p:cNvGrpSpPr/>
          <p:nvPr/>
        </p:nvGrpSpPr>
        <p:grpSpPr>
          <a:xfrm>
            <a:off x="6096000" y="2592492"/>
            <a:ext cx="5063067" cy="2146826"/>
            <a:chOff x="849087" y="4186394"/>
            <a:chExt cx="5063067" cy="2146826"/>
          </a:xfrm>
        </p:grpSpPr>
        <p:sp>
          <p:nvSpPr>
            <p:cNvPr id="10" name="文本框 9"/>
            <p:cNvSpPr txBox="1"/>
            <p:nvPr/>
          </p:nvSpPr>
          <p:spPr>
            <a:xfrm>
              <a:off x="849087" y="4186394"/>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11" name="文本框 10"/>
            <p:cNvSpPr txBox="1"/>
            <p:nvPr/>
          </p:nvSpPr>
          <p:spPr>
            <a:xfrm>
              <a:off x="849088" y="4625060"/>
              <a:ext cx="5063066" cy="1708160"/>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t>
              </a:r>
              <a:endParaRPr lang="en-US" altLang="zh-CN" sz="1200" dirty="0">
                <a:solidFill>
                  <a:schemeClr val="bg1"/>
                </a:solidFill>
              </a:endParaRPr>
            </a:p>
            <a:p>
              <a:pPr>
                <a:lnSpc>
                  <a:spcPct val="125000"/>
                </a:lnSpc>
              </a:pPr>
              <a:endParaRPr lang="en-US" altLang="zh-CN" sz="1200" dirty="0">
                <a:solidFill>
                  <a:schemeClr val="bg1"/>
                </a:solidFill>
              </a:endParaRPr>
            </a:p>
            <a:p>
              <a:pPr>
                <a:lnSpc>
                  <a:spcPct val="125000"/>
                </a:lnSpc>
              </a:pPr>
              <a:r>
                <a:rPr lang="en-US" altLang="zh-CN" sz="1200" dirty="0">
                  <a:solidFill>
                    <a:schemeClr val="bg1"/>
                  </a:solidFill>
                </a:rPr>
                <a:t>And it is easy to change. You can click here to add what you want to add. And it is easy to change. </a:t>
              </a:r>
              <a:endParaRPr lang="en-US" altLang="zh-CN" sz="1200" dirty="0">
                <a:solidFill>
                  <a:schemeClr val="bg1"/>
                </a:solidFill>
              </a:endParaRPr>
            </a:p>
            <a:p>
              <a:pPr>
                <a:lnSpc>
                  <a:spcPct val="125000"/>
                </a:lnSpc>
              </a:pPr>
              <a:endParaRPr lang="en-US" altLang="zh-CN" sz="1200" dirty="0">
                <a:solidFill>
                  <a:schemeClr val="bg1"/>
                </a:solidFill>
              </a:endParaRPr>
            </a:p>
            <a:p>
              <a:pPr>
                <a:lnSpc>
                  <a:spcPct val="125000"/>
                </a:lnSpc>
              </a:pPr>
              <a:r>
                <a:rPr lang="en-US" altLang="zh-CN" sz="1200" dirty="0">
                  <a:solidFill>
                    <a:schemeClr val="bg1"/>
                  </a:solidFill>
                </a:rPr>
                <a:t>You can click here to add what you want to add. And it is easy to change.</a:t>
              </a:r>
              <a:endParaRPr lang="zh-CN" altLang="en-US" sz="1200" dirty="0">
                <a:solidFill>
                  <a:schemeClr val="bg1"/>
                </a:solidFill>
              </a:endParaRPr>
            </a:p>
          </p:txBody>
        </p:sp>
      </p:grpSp>
      <p:sp>
        <p:nvSpPr>
          <p:cNvPr id="15" name="椭圆 14"/>
          <p:cNvSpPr/>
          <p:nvPr/>
        </p:nvSpPr>
        <p:spPr>
          <a:xfrm>
            <a:off x="6122913" y="4884394"/>
            <a:ext cx="374196" cy="3741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50"/>
          <p:cNvSpPr>
            <a:spLocks noChangeArrowheads="1"/>
          </p:cNvSpPr>
          <p:nvPr/>
        </p:nvSpPr>
        <p:spPr bwMode="auto">
          <a:xfrm>
            <a:off x="6210666" y="4972909"/>
            <a:ext cx="198691" cy="197166"/>
          </a:xfrm>
          <a:custGeom>
            <a:avLst/>
            <a:gdLst>
              <a:gd name="T0" fmla="*/ 257 w 444"/>
              <a:gd name="T1" fmla="*/ 257 h 443"/>
              <a:gd name="T2" fmla="*/ 257 w 444"/>
              <a:gd name="T3" fmla="*/ 257 h 443"/>
              <a:gd name="T4" fmla="*/ 160 w 444"/>
              <a:gd name="T5" fmla="*/ 310 h 443"/>
              <a:gd name="T6" fmla="*/ 62 w 444"/>
              <a:gd name="T7" fmla="*/ 310 h 443"/>
              <a:gd name="T8" fmla="*/ 71 w 444"/>
              <a:gd name="T9" fmla="*/ 407 h 443"/>
              <a:gd name="T10" fmla="*/ 310 w 444"/>
              <a:gd name="T11" fmla="*/ 310 h 443"/>
              <a:gd name="T12" fmla="*/ 416 w 444"/>
              <a:gd name="T13" fmla="*/ 61 h 443"/>
              <a:gd name="T14" fmla="*/ 319 w 444"/>
              <a:gd name="T15" fmla="*/ 53 h 443"/>
              <a:gd name="T16" fmla="*/ 319 w 444"/>
              <a:gd name="T17" fmla="*/ 151 h 443"/>
              <a:gd name="T18" fmla="*/ 257 w 444"/>
              <a:gd name="T19" fmla="*/ 25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chemeClr val="bg1"/>
          </a:solidFill>
          <a:ln>
            <a:noFill/>
          </a:ln>
          <a:effectLst/>
        </p:spPr>
        <p:txBody>
          <a:bodyPr wrap="none" lIns="45712" tIns="22856" rIns="45712" bIns="22856" anchor="ctr"/>
          <a:lstStyle/>
          <a:p>
            <a:pPr defTabSz="914400">
              <a:defRPr/>
            </a:pPr>
            <a:endParaRPr lang="en-US" dirty="0">
              <a:solidFill>
                <a:srgbClr val="91969B"/>
              </a:solidFill>
              <a:latin typeface="Lato Light"/>
            </a:endParaRPr>
          </a:p>
        </p:txBody>
      </p:sp>
      <p:sp>
        <p:nvSpPr>
          <p:cNvPr id="16" name="椭圆 15"/>
          <p:cNvSpPr/>
          <p:nvPr/>
        </p:nvSpPr>
        <p:spPr>
          <a:xfrm>
            <a:off x="6676195" y="4884394"/>
            <a:ext cx="374196" cy="3741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76"/>
          <p:cNvSpPr>
            <a:spLocks noChangeArrowheads="1"/>
          </p:cNvSpPr>
          <p:nvPr/>
        </p:nvSpPr>
        <p:spPr bwMode="auto">
          <a:xfrm>
            <a:off x="6800217" y="4954728"/>
            <a:ext cx="126153" cy="217671"/>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bg1"/>
          </a:solidFill>
          <a:ln>
            <a:noFill/>
          </a:ln>
          <a:effectLst/>
        </p:spPr>
        <p:txBody>
          <a:bodyPr wrap="none" lIns="45712" tIns="22856" rIns="45712" bIns="22856" anchor="ctr"/>
          <a:lstStyle/>
          <a:p>
            <a:pPr defTabSz="914400">
              <a:defRPr/>
            </a:pPr>
            <a:endParaRPr lang="en-US" dirty="0">
              <a:solidFill>
                <a:srgbClr val="91969B"/>
              </a:solidFill>
              <a:latin typeface="Lato Light"/>
            </a:endParaRPr>
          </a:p>
        </p:txBody>
      </p:sp>
      <p:sp>
        <p:nvSpPr>
          <p:cNvPr id="17" name="椭圆 16"/>
          <p:cNvSpPr/>
          <p:nvPr/>
        </p:nvSpPr>
        <p:spPr>
          <a:xfrm>
            <a:off x="7206420" y="4884394"/>
            <a:ext cx="374196" cy="3741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2"/>
          <p:cNvSpPr>
            <a:spLocks noChangeArrowheads="1"/>
          </p:cNvSpPr>
          <p:nvPr/>
        </p:nvSpPr>
        <p:spPr bwMode="auto">
          <a:xfrm>
            <a:off x="7317977" y="4946130"/>
            <a:ext cx="145454" cy="234867"/>
          </a:xfrm>
          <a:custGeom>
            <a:avLst/>
            <a:gdLst>
              <a:gd name="T0" fmla="*/ 125 w 249"/>
              <a:gd name="T1" fmla="*/ 0 h 400"/>
              <a:gd name="T2" fmla="*/ 125 w 249"/>
              <a:gd name="T3" fmla="*/ 0 h 400"/>
              <a:gd name="T4" fmla="*/ 0 w 249"/>
              <a:gd name="T5" fmla="*/ 125 h 400"/>
              <a:gd name="T6" fmla="*/ 125 w 249"/>
              <a:gd name="T7" fmla="*/ 399 h 400"/>
              <a:gd name="T8" fmla="*/ 248 w 249"/>
              <a:gd name="T9" fmla="*/ 125 h 400"/>
              <a:gd name="T10" fmla="*/ 125 w 249"/>
              <a:gd name="T11" fmla="*/ 0 h 400"/>
              <a:gd name="T12" fmla="*/ 125 w 249"/>
              <a:gd name="T13" fmla="*/ 196 h 400"/>
              <a:gd name="T14" fmla="*/ 125 w 249"/>
              <a:gd name="T15" fmla="*/ 196 h 400"/>
              <a:gd name="T16" fmla="*/ 53 w 249"/>
              <a:gd name="T17" fmla="*/ 125 h 400"/>
              <a:gd name="T18" fmla="*/ 125 w 249"/>
              <a:gd name="T19" fmla="*/ 54 h 400"/>
              <a:gd name="T20" fmla="*/ 195 w 249"/>
              <a:gd name="T21" fmla="*/ 125 h 400"/>
              <a:gd name="T22" fmla="*/ 125 w 249"/>
              <a:gd name="T23"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p:spPr>
        <p:txBody>
          <a:bodyPr wrap="none" lIns="45712" tIns="22856" rIns="45712" bIns="22856" anchor="ctr"/>
          <a:lstStyle/>
          <a:p>
            <a:pPr defTabSz="914400">
              <a:defRPr/>
            </a:pPr>
            <a:endParaRPr lang="en-US" dirty="0">
              <a:solidFill>
                <a:srgbClr val="91969B"/>
              </a:solidFill>
              <a:latin typeface="Lato Light"/>
            </a:endParaRPr>
          </a:p>
        </p:txBody>
      </p:sp>
      <p:sp>
        <p:nvSpPr>
          <p:cNvPr id="18" name="Freeform 93"/>
          <p:cNvSpPr>
            <a:spLocks noChangeArrowheads="1"/>
          </p:cNvSpPr>
          <p:nvPr/>
        </p:nvSpPr>
        <p:spPr bwMode="auto">
          <a:xfrm>
            <a:off x="2837792" y="2911536"/>
            <a:ext cx="1193885" cy="1166579"/>
          </a:xfrm>
          <a:custGeom>
            <a:avLst/>
            <a:gdLst>
              <a:gd name="T0" fmla="*/ 118 w 634"/>
              <a:gd name="T1" fmla="*/ 544 h 619"/>
              <a:gd name="T2" fmla="*/ 118 w 634"/>
              <a:gd name="T3" fmla="*/ 544 h 619"/>
              <a:gd name="T4" fmla="*/ 207 w 634"/>
              <a:gd name="T5" fmla="*/ 618 h 619"/>
              <a:gd name="T6" fmla="*/ 280 w 634"/>
              <a:gd name="T7" fmla="*/ 544 h 619"/>
              <a:gd name="T8" fmla="*/ 207 w 634"/>
              <a:gd name="T9" fmla="*/ 471 h 619"/>
              <a:gd name="T10" fmla="*/ 118 w 634"/>
              <a:gd name="T11" fmla="*/ 544 h 619"/>
              <a:gd name="T12" fmla="*/ 207 w 634"/>
              <a:gd name="T13" fmla="*/ 500 h 619"/>
              <a:gd name="T14" fmla="*/ 207 w 634"/>
              <a:gd name="T15" fmla="*/ 500 h 619"/>
              <a:gd name="T16" fmla="*/ 236 w 634"/>
              <a:gd name="T17" fmla="*/ 544 h 619"/>
              <a:gd name="T18" fmla="*/ 207 w 634"/>
              <a:gd name="T19" fmla="*/ 589 h 619"/>
              <a:gd name="T20" fmla="*/ 162 w 634"/>
              <a:gd name="T21" fmla="*/ 544 h 619"/>
              <a:gd name="T22" fmla="*/ 207 w 634"/>
              <a:gd name="T23" fmla="*/ 500 h 619"/>
              <a:gd name="T24" fmla="*/ 162 w 634"/>
              <a:gd name="T25" fmla="*/ 427 h 619"/>
              <a:gd name="T26" fmla="*/ 162 w 634"/>
              <a:gd name="T27" fmla="*/ 427 h 619"/>
              <a:gd name="T28" fmla="*/ 118 w 634"/>
              <a:gd name="T29" fmla="*/ 382 h 619"/>
              <a:gd name="T30" fmla="*/ 575 w 634"/>
              <a:gd name="T31" fmla="*/ 353 h 619"/>
              <a:gd name="T32" fmla="*/ 633 w 634"/>
              <a:gd name="T33" fmla="*/ 88 h 619"/>
              <a:gd name="T34" fmla="*/ 619 w 634"/>
              <a:gd name="T35" fmla="*/ 73 h 619"/>
              <a:gd name="T36" fmla="*/ 118 w 634"/>
              <a:gd name="T37" fmla="*/ 73 h 619"/>
              <a:gd name="T38" fmla="*/ 118 w 634"/>
              <a:gd name="T39" fmla="*/ 29 h 619"/>
              <a:gd name="T40" fmla="*/ 148 w 634"/>
              <a:gd name="T41" fmla="*/ 29 h 619"/>
              <a:gd name="T42" fmla="*/ 162 w 634"/>
              <a:gd name="T43" fmla="*/ 14 h 619"/>
              <a:gd name="T44" fmla="*/ 148 w 634"/>
              <a:gd name="T45" fmla="*/ 0 h 619"/>
              <a:gd name="T46" fmla="*/ 30 w 634"/>
              <a:gd name="T47" fmla="*/ 0 h 619"/>
              <a:gd name="T48" fmla="*/ 0 w 634"/>
              <a:gd name="T49" fmla="*/ 14 h 619"/>
              <a:gd name="T50" fmla="*/ 30 w 634"/>
              <a:gd name="T51" fmla="*/ 29 h 619"/>
              <a:gd name="T52" fmla="*/ 89 w 634"/>
              <a:gd name="T53" fmla="*/ 29 h 619"/>
              <a:gd name="T54" fmla="*/ 89 w 634"/>
              <a:gd name="T55" fmla="*/ 382 h 619"/>
              <a:gd name="T56" fmla="*/ 162 w 634"/>
              <a:gd name="T57" fmla="*/ 471 h 619"/>
              <a:gd name="T58" fmla="*/ 207 w 634"/>
              <a:gd name="T59" fmla="*/ 471 h 619"/>
              <a:gd name="T60" fmla="*/ 442 w 634"/>
              <a:gd name="T61" fmla="*/ 471 h 619"/>
              <a:gd name="T62" fmla="*/ 619 w 634"/>
              <a:gd name="T63" fmla="*/ 471 h 619"/>
              <a:gd name="T64" fmla="*/ 619 w 634"/>
              <a:gd name="T65" fmla="*/ 427 h 619"/>
              <a:gd name="T66" fmla="*/ 162 w 634"/>
              <a:gd name="T67" fmla="*/ 427 h 619"/>
              <a:gd name="T68" fmla="*/ 118 w 634"/>
              <a:gd name="T69" fmla="*/ 118 h 619"/>
              <a:gd name="T70" fmla="*/ 118 w 634"/>
              <a:gd name="T71" fmla="*/ 118 h 619"/>
              <a:gd name="T72" fmla="*/ 589 w 634"/>
              <a:gd name="T73" fmla="*/ 118 h 619"/>
              <a:gd name="T74" fmla="*/ 545 w 634"/>
              <a:gd name="T75" fmla="*/ 309 h 619"/>
              <a:gd name="T76" fmla="*/ 118 w 634"/>
              <a:gd name="T77" fmla="*/ 353 h 619"/>
              <a:gd name="T78" fmla="*/ 118 w 634"/>
              <a:gd name="T79" fmla="*/ 118 h 619"/>
              <a:gd name="T80" fmla="*/ 354 w 634"/>
              <a:gd name="T81" fmla="*/ 544 h 619"/>
              <a:gd name="T82" fmla="*/ 354 w 634"/>
              <a:gd name="T83" fmla="*/ 544 h 619"/>
              <a:gd name="T84" fmla="*/ 442 w 634"/>
              <a:gd name="T85" fmla="*/ 618 h 619"/>
              <a:gd name="T86" fmla="*/ 516 w 634"/>
              <a:gd name="T87" fmla="*/ 544 h 619"/>
              <a:gd name="T88" fmla="*/ 442 w 634"/>
              <a:gd name="T89" fmla="*/ 471 h 619"/>
              <a:gd name="T90" fmla="*/ 354 w 634"/>
              <a:gd name="T91" fmla="*/ 544 h 619"/>
              <a:gd name="T92" fmla="*/ 442 w 634"/>
              <a:gd name="T93" fmla="*/ 500 h 619"/>
              <a:gd name="T94" fmla="*/ 442 w 634"/>
              <a:gd name="T95" fmla="*/ 500 h 619"/>
              <a:gd name="T96" fmla="*/ 471 w 634"/>
              <a:gd name="T97" fmla="*/ 544 h 619"/>
              <a:gd name="T98" fmla="*/ 442 w 634"/>
              <a:gd name="T99" fmla="*/ 589 h 619"/>
              <a:gd name="T100" fmla="*/ 398 w 634"/>
              <a:gd name="T101" fmla="*/ 544 h 619"/>
              <a:gd name="T102" fmla="*/ 442 w 634"/>
              <a:gd name="T103" fmla="*/ 50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4" h="619">
                <a:moveTo>
                  <a:pt x="118" y="544"/>
                </a:moveTo>
                <a:lnTo>
                  <a:pt x="118" y="544"/>
                </a:lnTo>
                <a:cubicBezTo>
                  <a:pt x="118" y="589"/>
                  <a:pt x="162" y="618"/>
                  <a:pt x="207" y="618"/>
                </a:cubicBezTo>
                <a:cubicBezTo>
                  <a:pt x="251" y="618"/>
                  <a:pt x="280" y="589"/>
                  <a:pt x="280" y="544"/>
                </a:cubicBezTo>
                <a:cubicBezTo>
                  <a:pt x="280" y="500"/>
                  <a:pt x="251" y="471"/>
                  <a:pt x="207" y="471"/>
                </a:cubicBezTo>
                <a:cubicBezTo>
                  <a:pt x="162" y="471"/>
                  <a:pt x="118" y="500"/>
                  <a:pt x="118" y="544"/>
                </a:cubicBezTo>
                <a:close/>
                <a:moveTo>
                  <a:pt x="207" y="500"/>
                </a:moveTo>
                <a:lnTo>
                  <a:pt x="207" y="500"/>
                </a:lnTo>
                <a:cubicBezTo>
                  <a:pt x="221" y="500"/>
                  <a:pt x="236" y="530"/>
                  <a:pt x="236" y="544"/>
                </a:cubicBezTo>
                <a:cubicBezTo>
                  <a:pt x="236" y="559"/>
                  <a:pt x="221" y="589"/>
                  <a:pt x="207" y="589"/>
                </a:cubicBezTo>
                <a:cubicBezTo>
                  <a:pt x="177" y="589"/>
                  <a:pt x="162" y="559"/>
                  <a:pt x="162" y="544"/>
                </a:cubicBezTo>
                <a:cubicBezTo>
                  <a:pt x="162" y="530"/>
                  <a:pt x="177" y="500"/>
                  <a:pt x="207" y="500"/>
                </a:cubicBezTo>
                <a:close/>
                <a:moveTo>
                  <a:pt x="162" y="427"/>
                </a:moveTo>
                <a:lnTo>
                  <a:pt x="162" y="427"/>
                </a:lnTo>
                <a:cubicBezTo>
                  <a:pt x="148" y="427"/>
                  <a:pt x="118" y="412"/>
                  <a:pt x="118" y="382"/>
                </a:cubicBezTo>
                <a:cubicBezTo>
                  <a:pt x="575" y="353"/>
                  <a:pt x="575" y="353"/>
                  <a:pt x="575" y="353"/>
                </a:cubicBezTo>
                <a:cubicBezTo>
                  <a:pt x="575" y="353"/>
                  <a:pt x="633" y="103"/>
                  <a:pt x="633" y="88"/>
                </a:cubicBezTo>
                <a:lnTo>
                  <a:pt x="619" y="73"/>
                </a:lnTo>
                <a:cubicBezTo>
                  <a:pt x="118" y="73"/>
                  <a:pt x="118" y="73"/>
                  <a:pt x="118" y="73"/>
                </a:cubicBezTo>
                <a:cubicBezTo>
                  <a:pt x="118" y="29"/>
                  <a:pt x="118" y="29"/>
                  <a:pt x="118" y="29"/>
                </a:cubicBezTo>
                <a:cubicBezTo>
                  <a:pt x="148" y="29"/>
                  <a:pt x="148" y="29"/>
                  <a:pt x="148" y="29"/>
                </a:cubicBezTo>
                <a:cubicBezTo>
                  <a:pt x="148" y="29"/>
                  <a:pt x="162" y="29"/>
                  <a:pt x="162" y="14"/>
                </a:cubicBezTo>
                <a:cubicBezTo>
                  <a:pt x="162" y="0"/>
                  <a:pt x="148" y="0"/>
                  <a:pt x="148" y="0"/>
                </a:cubicBezTo>
                <a:cubicBezTo>
                  <a:pt x="30" y="0"/>
                  <a:pt x="30" y="0"/>
                  <a:pt x="30" y="0"/>
                </a:cubicBezTo>
                <a:cubicBezTo>
                  <a:pt x="15" y="0"/>
                  <a:pt x="0" y="0"/>
                  <a:pt x="0" y="14"/>
                </a:cubicBezTo>
                <a:cubicBezTo>
                  <a:pt x="0" y="29"/>
                  <a:pt x="15" y="29"/>
                  <a:pt x="30" y="29"/>
                </a:cubicBezTo>
                <a:cubicBezTo>
                  <a:pt x="89" y="29"/>
                  <a:pt x="89" y="29"/>
                  <a:pt x="89" y="29"/>
                </a:cubicBezTo>
                <a:cubicBezTo>
                  <a:pt x="89" y="382"/>
                  <a:pt x="89" y="382"/>
                  <a:pt x="89" y="382"/>
                </a:cubicBezTo>
                <a:cubicBezTo>
                  <a:pt x="89" y="427"/>
                  <a:pt x="118" y="471"/>
                  <a:pt x="162" y="471"/>
                </a:cubicBezTo>
                <a:cubicBezTo>
                  <a:pt x="207" y="471"/>
                  <a:pt x="207" y="471"/>
                  <a:pt x="207" y="471"/>
                </a:cubicBezTo>
                <a:cubicBezTo>
                  <a:pt x="442" y="471"/>
                  <a:pt x="442" y="471"/>
                  <a:pt x="442" y="471"/>
                </a:cubicBezTo>
                <a:cubicBezTo>
                  <a:pt x="619" y="471"/>
                  <a:pt x="619" y="471"/>
                  <a:pt x="619" y="471"/>
                </a:cubicBezTo>
                <a:cubicBezTo>
                  <a:pt x="619" y="471"/>
                  <a:pt x="619" y="441"/>
                  <a:pt x="619" y="427"/>
                </a:cubicBezTo>
                <a:lnTo>
                  <a:pt x="162" y="427"/>
                </a:lnTo>
                <a:close/>
                <a:moveTo>
                  <a:pt x="118" y="118"/>
                </a:moveTo>
                <a:lnTo>
                  <a:pt x="118" y="118"/>
                </a:lnTo>
                <a:cubicBezTo>
                  <a:pt x="589" y="118"/>
                  <a:pt x="589" y="118"/>
                  <a:pt x="589" y="118"/>
                </a:cubicBezTo>
                <a:cubicBezTo>
                  <a:pt x="545" y="309"/>
                  <a:pt x="545" y="309"/>
                  <a:pt x="545" y="309"/>
                </a:cubicBezTo>
                <a:cubicBezTo>
                  <a:pt x="118" y="353"/>
                  <a:pt x="118" y="353"/>
                  <a:pt x="118" y="353"/>
                </a:cubicBezTo>
                <a:lnTo>
                  <a:pt x="118" y="118"/>
                </a:lnTo>
                <a:close/>
                <a:moveTo>
                  <a:pt x="354" y="544"/>
                </a:moveTo>
                <a:lnTo>
                  <a:pt x="354" y="544"/>
                </a:lnTo>
                <a:cubicBezTo>
                  <a:pt x="354" y="589"/>
                  <a:pt x="398" y="618"/>
                  <a:pt x="442" y="618"/>
                </a:cubicBezTo>
                <a:cubicBezTo>
                  <a:pt x="486" y="618"/>
                  <a:pt x="516" y="589"/>
                  <a:pt x="516" y="544"/>
                </a:cubicBezTo>
                <a:cubicBezTo>
                  <a:pt x="516" y="500"/>
                  <a:pt x="486" y="471"/>
                  <a:pt x="442" y="471"/>
                </a:cubicBezTo>
                <a:cubicBezTo>
                  <a:pt x="398" y="471"/>
                  <a:pt x="354" y="500"/>
                  <a:pt x="354" y="544"/>
                </a:cubicBezTo>
                <a:close/>
                <a:moveTo>
                  <a:pt x="442" y="500"/>
                </a:moveTo>
                <a:lnTo>
                  <a:pt x="442" y="500"/>
                </a:lnTo>
                <a:cubicBezTo>
                  <a:pt x="457" y="500"/>
                  <a:pt x="471" y="530"/>
                  <a:pt x="471" y="544"/>
                </a:cubicBezTo>
                <a:cubicBezTo>
                  <a:pt x="471" y="559"/>
                  <a:pt x="457" y="589"/>
                  <a:pt x="442" y="589"/>
                </a:cubicBezTo>
                <a:cubicBezTo>
                  <a:pt x="412" y="589"/>
                  <a:pt x="398" y="559"/>
                  <a:pt x="398" y="544"/>
                </a:cubicBezTo>
                <a:cubicBezTo>
                  <a:pt x="398" y="530"/>
                  <a:pt x="412" y="500"/>
                  <a:pt x="442" y="500"/>
                </a:cubicBezTo>
                <a:close/>
              </a:path>
            </a:pathLst>
          </a:custGeom>
          <a:solidFill>
            <a:srgbClr val="C00000"/>
          </a:solidFill>
          <a:ln>
            <a:noFill/>
          </a:ln>
          <a:effectLst/>
        </p:spPr>
        <p:txBody>
          <a:bodyPr wrap="none" anchor="ctr"/>
          <a:lstStyle/>
          <a:p>
            <a:pPr defTabSz="914400">
              <a:defRPr/>
            </a:pPr>
            <a:endParaRPr lang="en-US">
              <a:solidFill>
                <a:srgbClr val="91969B"/>
              </a:solidFill>
              <a:latin typeface="Lato Light"/>
            </a:endParaRPr>
          </a:p>
        </p:txBody>
      </p:sp>
      <p:sp>
        <p:nvSpPr>
          <p:cNvPr id="19" name="文本框 18"/>
          <p:cNvSpPr txBox="1"/>
          <p:nvPr/>
        </p:nvSpPr>
        <p:spPr>
          <a:xfrm>
            <a:off x="2765867" y="1212903"/>
            <a:ext cx="1337733" cy="369332"/>
          </a:xfrm>
          <a:prstGeom prst="rect">
            <a:avLst/>
          </a:prstGeom>
          <a:noFill/>
        </p:spPr>
        <p:txBody>
          <a:bodyPr wrap="square" rtlCol="0">
            <a:spAutoFit/>
          </a:bodyPr>
          <a:lstStyle/>
          <a:p>
            <a:pPr algn="ctr"/>
            <a:r>
              <a:rPr lang="zh-CN" altLang="en-US" dirty="0">
                <a:solidFill>
                  <a:schemeClr val="bg1"/>
                </a:solidFill>
              </a:rPr>
              <a:t>销售额</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42" presetClass="entr" presetSubtype="0" fill="hold" grpId="0" nodeType="withEffect">
                                  <p:stCondLst>
                                    <p:cond delay="17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750"/>
                                        <p:tgtEl>
                                          <p:spTgt spid="8"/>
                                        </p:tgtEl>
                                      </p:cBhvr>
                                    </p:animEffect>
                                    <p:anim calcmode="lin" valueType="num">
                                      <p:cBhvr>
                                        <p:cTn id="17" dur="750" fill="hold"/>
                                        <p:tgtEl>
                                          <p:spTgt spid="8"/>
                                        </p:tgtEl>
                                        <p:attrNameLst>
                                          <p:attrName>ppt_x</p:attrName>
                                        </p:attrNameLst>
                                      </p:cBhvr>
                                      <p:tavLst>
                                        <p:tav tm="0">
                                          <p:val>
                                            <p:strVal val="#ppt_x"/>
                                          </p:val>
                                        </p:tav>
                                        <p:tav tm="100000">
                                          <p:val>
                                            <p:strVal val="#ppt_x"/>
                                          </p:val>
                                        </p:tav>
                                      </p:tavLst>
                                    </p:anim>
                                    <p:anim calcmode="lin" valueType="num">
                                      <p:cBhvr>
                                        <p:cTn id="18" dur="750" fill="hold"/>
                                        <p:tgtEl>
                                          <p:spTgt spid="8"/>
                                        </p:tgtEl>
                                        <p:attrNameLst>
                                          <p:attrName>ppt_y</p:attrName>
                                        </p:attrNameLst>
                                      </p:cBhvr>
                                      <p:tavLst>
                                        <p:tav tm="0">
                                          <p:val>
                                            <p:strVal val="#ppt_y+.1"/>
                                          </p:val>
                                        </p:tav>
                                        <p:tav tm="100000">
                                          <p:val>
                                            <p:strVal val="#ppt_y"/>
                                          </p:val>
                                        </p:tav>
                                      </p:tavLst>
                                    </p:anim>
                                  </p:childTnLst>
                                </p:cTn>
                              </p:par>
                              <p:par>
                                <p:cTn id="19" presetID="22" presetClass="entr" presetSubtype="8" fill="hold" nodeType="withEffect">
                                  <p:stCondLst>
                                    <p:cond delay="200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1250"/>
                                        <p:tgtEl>
                                          <p:spTgt spid="9"/>
                                        </p:tgtEl>
                                      </p:cBhvr>
                                    </p:animEffect>
                                  </p:childTnLst>
                                </p:cTn>
                              </p:par>
                              <p:par>
                                <p:cTn id="22" presetID="10" presetClass="entr" presetSubtype="0" fill="hold" grpId="0" nodeType="withEffect">
                                  <p:stCondLst>
                                    <p:cond delay="2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750"/>
                                        <p:tgtEl>
                                          <p:spTgt spid="15"/>
                                        </p:tgtEl>
                                      </p:cBhvr>
                                    </p:animEffect>
                                  </p:childTnLst>
                                </p:cTn>
                              </p:par>
                              <p:par>
                                <p:cTn id="25" presetID="10" presetClass="entr" presetSubtype="0" fill="hold" grpId="0" nodeType="withEffect">
                                  <p:stCondLst>
                                    <p:cond delay="2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childTnLst>
                                </p:cTn>
                              </p:par>
                              <p:par>
                                <p:cTn id="31" presetID="10" presetClass="entr" presetSubtype="0" fill="hold" grpId="0" nodeType="withEffect">
                                  <p:stCondLst>
                                    <p:cond delay="25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childTnLst>
                                </p:cTn>
                              </p:par>
                              <p:par>
                                <p:cTn id="34" presetID="10" presetClass="entr" presetSubtype="0" fill="hold" grpId="0" nodeType="withEffect">
                                  <p:stCondLst>
                                    <p:cond delay="25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750"/>
                                        <p:tgtEl>
                                          <p:spTgt spid="17"/>
                                        </p:tgtEl>
                                      </p:cBhvr>
                                    </p:animEffect>
                                  </p:childTnLst>
                                </p:cTn>
                              </p:par>
                              <p:par>
                                <p:cTn id="37" presetID="10" presetClass="entr" presetSubtype="0" fill="hold" grpId="0" nodeType="withEffect">
                                  <p:stCondLst>
                                    <p:cond delay="25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P spid="15" grpId="0" animBg="1"/>
      <p:bldP spid="13" grpId="0" animBg="1"/>
      <p:bldP spid="16" grpId="0" animBg="1"/>
      <p:bldP spid="14" grpId="0" animBg="1"/>
      <p:bldP spid="17" grpId="0" animBg="1"/>
      <p:bldP spid="12" grpId="0" animBg="1"/>
      <p:bldP spid="18" grpId="0" animBg="1"/>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0362" r="5913"/>
          <a:stretch>
            <a:fillRect/>
          </a:stretch>
        </p:blipFill>
        <p:spPr>
          <a:xfrm>
            <a:off x="1124854" y="1616833"/>
            <a:ext cx="4649411" cy="3725332"/>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b="26469"/>
          <a:stretch>
            <a:fillRect/>
          </a:stretch>
        </p:blipFill>
        <p:spPr>
          <a:xfrm>
            <a:off x="5868610" y="1616833"/>
            <a:ext cx="3696268" cy="1812167"/>
          </a:xfrm>
          <a:prstGeom prst="rect">
            <a:avLst/>
          </a:prstGeom>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74974" r="1"/>
          <a:stretch>
            <a:fillRect/>
          </a:stretch>
        </p:blipFill>
        <p:spPr>
          <a:xfrm flipH="1">
            <a:off x="9676154" y="1616832"/>
            <a:ext cx="1398247" cy="3725331"/>
          </a:xfrm>
          <a:prstGeom prst="rect">
            <a:avLst/>
          </a:prstGeom>
        </p:spPr>
      </p:pic>
      <p:sp>
        <p:nvSpPr>
          <p:cNvPr id="11" name="矩形 10"/>
          <p:cNvSpPr/>
          <p:nvPr/>
        </p:nvSpPr>
        <p:spPr>
          <a:xfrm>
            <a:off x="5868608" y="3529996"/>
            <a:ext cx="3696270" cy="1812167"/>
          </a:xfrm>
          <a:prstGeom prst="rect">
            <a:avLst/>
          </a:prstGeom>
          <a:solidFill>
            <a:srgbClr val="C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6096000" y="3825660"/>
            <a:ext cx="3423954" cy="1165440"/>
            <a:chOff x="849087" y="4237193"/>
            <a:chExt cx="3423954" cy="1165440"/>
          </a:xfrm>
        </p:grpSpPr>
        <p:sp>
          <p:nvSpPr>
            <p:cNvPr id="13" name="文本框 12"/>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14" name="文本框 13"/>
            <p:cNvSpPr txBox="1"/>
            <p:nvPr/>
          </p:nvSpPr>
          <p:spPr>
            <a:xfrm>
              <a:off x="849087" y="4617803"/>
              <a:ext cx="3423954" cy="784830"/>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3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30000">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30000">
                                          <p:cBhvr additive="base">
                                            <p:cTn id="11" dur="750" fill="hold"/>
                                            <p:tgtEl>
                                              <p:spTgt spid="10"/>
                                            </p:tgtEl>
                                            <p:attrNameLst>
                                              <p:attrName>ppt_x</p:attrName>
                                            </p:attrNameLst>
                                          </p:cBhvr>
                                          <p:tavLst>
                                            <p:tav tm="0">
                                              <p:val>
                                                <p:strVal val="1+#ppt_w/2"/>
                                              </p:val>
                                            </p:tav>
                                            <p:tav tm="100000">
                                              <p:val>
                                                <p:strVal val="#ppt_x"/>
                                              </p:val>
                                            </p:tav>
                                          </p:tavLst>
                                        </p:anim>
                                        <p:anim calcmode="lin" valueType="num" p14:bounceEnd="30000">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14:presetBounceEnd="3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30000">
                                          <p:cBhvr additive="base">
                                            <p:cTn id="15" dur="1000" fill="hold"/>
                                            <p:tgtEl>
                                              <p:spTgt spid="8"/>
                                            </p:tgtEl>
                                            <p:attrNameLst>
                                              <p:attrName>ppt_x</p:attrName>
                                            </p:attrNameLst>
                                          </p:cBhvr>
                                          <p:tavLst>
                                            <p:tav tm="0">
                                              <p:val>
                                                <p:strVal val="#ppt_x"/>
                                              </p:val>
                                            </p:tav>
                                            <p:tav tm="100000">
                                              <p:val>
                                                <p:strVal val="#ppt_x"/>
                                              </p:val>
                                            </p:tav>
                                          </p:tavLst>
                                        </p:anim>
                                        <p:anim calcmode="lin" valueType="num" p14:bounceEnd="30000">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3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30000">
                                          <p:cBhvr additive="base">
                                            <p:cTn id="19" dur="1000" fill="hold"/>
                                            <p:tgtEl>
                                              <p:spTgt spid="11"/>
                                            </p:tgtEl>
                                            <p:attrNameLst>
                                              <p:attrName>ppt_x</p:attrName>
                                            </p:attrNameLst>
                                          </p:cBhvr>
                                          <p:tavLst>
                                            <p:tav tm="0">
                                              <p:val>
                                                <p:strVal val="#ppt_x"/>
                                              </p:val>
                                            </p:tav>
                                            <p:tav tm="100000">
                                              <p:val>
                                                <p:strVal val="#ppt_x"/>
                                              </p:val>
                                            </p:tav>
                                          </p:tavLst>
                                        </p:anim>
                                        <p:anim calcmode="lin" valueType="num" p14:bounceEnd="30000">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14" presetClass="entr" presetSubtype="10" fill="hold" nodeType="withEffect">
                                      <p:stCondLst>
                                        <p:cond delay="75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14" presetClass="entr" presetSubtype="10" fill="hold" nodeType="withEffect">
                                      <p:stCondLst>
                                        <p:cond delay="75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907" t="-1" r="45914" b="3090"/>
          <a:stretch>
            <a:fillRect/>
          </a:stretch>
        </p:blipFill>
        <p:spPr>
          <a:xfrm>
            <a:off x="1440924" y="1261458"/>
            <a:ext cx="3470167" cy="4216552"/>
          </a:xfrm>
          <a:prstGeom prst="rect">
            <a:avLst/>
          </a:prstGeom>
        </p:spPr>
      </p:pic>
      <p:sp>
        <p:nvSpPr>
          <p:cNvPr id="15" name="矩形 14"/>
          <p:cNvSpPr/>
          <p:nvPr/>
        </p:nvSpPr>
        <p:spPr>
          <a:xfrm>
            <a:off x="5131099" y="3360931"/>
            <a:ext cx="4162511" cy="680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911089" y="1261458"/>
            <a:ext cx="6023610" cy="854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5131099" y="1379990"/>
            <a:ext cx="5803601" cy="1396273"/>
            <a:chOff x="849085" y="4237193"/>
            <a:chExt cx="5803601" cy="1396273"/>
          </a:xfrm>
        </p:grpSpPr>
        <p:sp>
          <p:nvSpPr>
            <p:cNvPr id="11" name="文本框 10"/>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12" name="文本框 11"/>
            <p:cNvSpPr txBox="1"/>
            <p:nvPr/>
          </p:nvSpPr>
          <p:spPr>
            <a:xfrm>
              <a:off x="849085" y="4617803"/>
              <a:ext cx="5803601" cy="1015663"/>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And it is easy to change. You can click here to add what you want to add. And it is easy to change. And it is easy to change. You can click here to add what you want to add. And it is easy to change.</a:t>
              </a:r>
              <a:endParaRPr lang="zh-CN" altLang="en-US" sz="1200" dirty="0">
                <a:solidFill>
                  <a:schemeClr val="bg1"/>
                </a:solidFill>
              </a:endParaRPr>
            </a:p>
          </p:txBody>
        </p:sp>
      </p:grpSp>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l="54677" t="8417" r="479" b="5810"/>
          <a:stretch>
            <a:fillRect/>
          </a:stretch>
        </p:blipFill>
        <p:spPr>
          <a:xfrm flipH="1">
            <a:off x="9274555" y="3360931"/>
            <a:ext cx="1660144" cy="2117079"/>
          </a:xfrm>
          <a:prstGeom prst="rect">
            <a:avLst/>
          </a:prstGeom>
        </p:spPr>
      </p:pic>
      <p:grpSp>
        <p:nvGrpSpPr>
          <p:cNvPr id="16" name="组合 15"/>
          <p:cNvGrpSpPr/>
          <p:nvPr/>
        </p:nvGrpSpPr>
        <p:grpSpPr>
          <a:xfrm>
            <a:off x="5102092" y="3620072"/>
            <a:ext cx="3981464" cy="1857938"/>
            <a:chOff x="2523355" y="4237193"/>
            <a:chExt cx="3981464" cy="1857938"/>
          </a:xfrm>
        </p:grpSpPr>
        <p:sp>
          <p:nvSpPr>
            <p:cNvPr id="17" name="文本框 16"/>
            <p:cNvSpPr txBox="1"/>
            <p:nvPr/>
          </p:nvSpPr>
          <p:spPr>
            <a:xfrm>
              <a:off x="3908576" y="4237193"/>
              <a:ext cx="2596242" cy="369332"/>
            </a:xfrm>
            <a:prstGeom prst="rect">
              <a:avLst/>
            </a:prstGeom>
            <a:noFill/>
          </p:spPr>
          <p:txBody>
            <a:bodyPr wrap="square" rtlCol="0">
              <a:spAutoFit/>
            </a:bodyPr>
            <a:lstStyle/>
            <a:p>
              <a:pPr algn="r"/>
              <a:r>
                <a:rPr lang="zh-CN" altLang="en-US" dirty="0">
                  <a:solidFill>
                    <a:schemeClr val="bg1"/>
                  </a:solidFill>
                </a:rPr>
                <a:t>请添加标题</a:t>
              </a:r>
              <a:endParaRPr lang="zh-CN" altLang="en-US" dirty="0">
                <a:solidFill>
                  <a:schemeClr val="bg1"/>
                </a:solidFill>
              </a:endParaRPr>
            </a:p>
          </p:txBody>
        </p:sp>
        <p:sp>
          <p:nvSpPr>
            <p:cNvPr id="18" name="文本框 17"/>
            <p:cNvSpPr txBox="1"/>
            <p:nvPr/>
          </p:nvSpPr>
          <p:spPr>
            <a:xfrm>
              <a:off x="2523355" y="4617803"/>
              <a:ext cx="3981464" cy="1477328"/>
            </a:xfrm>
            <a:prstGeom prst="rect">
              <a:avLst/>
            </a:prstGeom>
            <a:noFill/>
          </p:spPr>
          <p:txBody>
            <a:bodyPr wrap="square" rtlCol="0">
              <a:spAutoFit/>
            </a:bodyPr>
            <a:lstStyle/>
            <a:p>
              <a:pPr algn="r">
                <a:lnSpc>
                  <a:spcPct val="125000"/>
                </a:lnSpc>
              </a:pPr>
              <a:r>
                <a:rPr lang="en-US" altLang="zh-CN" sz="1200" dirty="0">
                  <a:solidFill>
                    <a:schemeClr val="bg1"/>
                  </a:solidFill>
                </a:rPr>
                <a:t>You can click here to add what you want to add. And it is easy to change. You can click here to add what you want to add. And it is easy to change. You can click here to add what you want to add. And it is easy to change. And it is easy to change. You can click here to add what you want to add. And it is easy to change.</a:t>
              </a:r>
              <a:endParaRPr lang="zh-CN" alt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30000">
                                          <p:cBhvr additive="base">
                                            <p:cTn id="7" dur="750" fill="hold"/>
                                            <p:tgtEl>
                                              <p:spTgt spid="6"/>
                                            </p:tgtEl>
                                            <p:attrNameLst>
                                              <p:attrName>ppt_x</p:attrName>
                                            </p:attrNameLst>
                                          </p:cBhvr>
                                          <p:tavLst>
                                            <p:tav tm="0">
                                              <p:val>
                                                <p:strVal val="0-#ppt_w/2"/>
                                              </p:val>
                                            </p:tav>
                                            <p:tav tm="100000">
                                              <p:val>
                                                <p:strVal val="#ppt_x"/>
                                              </p:val>
                                            </p:tav>
                                          </p:tavLst>
                                        </p:anim>
                                        <p:anim calcmode="lin" valueType="num" p14:bounceEnd="30000">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30000">
                                          <p:cBhvr additive="base">
                                            <p:cTn id="11" dur="750" fill="hold"/>
                                            <p:tgtEl>
                                              <p:spTgt spid="14"/>
                                            </p:tgtEl>
                                            <p:attrNameLst>
                                              <p:attrName>ppt_x</p:attrName>
                                            </p:attrNameLst>
                                          </p:cBhvr>
                                          <p:tavLst>
                                            <p:tav tm="0">
                                              <p:val>
                                                <p:strVal val="1+#ppt_w/2"/>
                                              </p:val>
                                            </p:tav>
                                            <p:tav tm="100000">
                                              <p:val>
                                                <p:strVal val="#ppt_x"/>
                                              </p:val>
                                            </p:tav>
                                          </p:tavLst>
                                        </p:anim>
                                        <p:anim calcmode="lin" valueType="num" p14:bounceEnd="30000">
                                          <p:cBhvr additive="base">
                                            <p:cTn id="12" dur="75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750"/>
                                            <p:tgtEl>
                                              <p:spTgt spid="3"/>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750"/>
                                            <p:tgtEl>
                                              <p:spTgt spid="1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1000"/>
                                            <p:tgtEl>
                                              <p:spTgt spid="10"/>
                                            </p:tgtEl>
                                          </p:cBhvr>
                                        </p:animEffect>
                                      </p:childTnLst>
                                    </p:cTn>
                                  </p:par>
                                  <p:par>
                                    <p:cTn id="24" presetID="14"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1+#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750"/>
                                            <p:tgtEl>
                                              <p:spTgt spid="3"/>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750"/>
                                            <p:tgtEl>
                                              <p:spTgt spid="1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1000"/>
                                            <p:tgtEl>
                                              <p:spTgt spid="10"/>
                                            </p:tgtEl>
                                          </p:cBhvr>
                                        </p:animEffect>
                                      </p:childTnLst>
                                    </p:cTn>
                                  </p:par>
                                  <p:par>
                                    <p:cTn id="24" presetID="14"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rot="10800000">
            <a:off x="0" y="-1012371"/>
            <a:ext cx="12192000" cy="4131129"/>
          </a:xfrm>
          <a:prstGeom prst="rect">
            <a:avLst/>
          </a:prstGeom>
        </p:spPr>
      </p:pic>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32562" y="1140176"/>
            <a:ext cx="2721429" cy="923330"/>
          </a:xfrm>
          <a:prstGeom prst="rect">
            <a:avLst/>
          </a:prstGeom>
          <a:noFill/>
        </p:spPr>
        <p:txBody>
          <a:bodyPr wrap="square" rtlCol="0">
            <a:spAutoFit/>
          </a:bodyPr>
          <a:lstStyle/>
          <a:p>
            <a:pPr algn="ctr"/>
            <a:r>
              <a:rPr lang="en-US" altLang="zh-CN" sz="5400" dirty="0">
                <a:solidFill>
                  <a:schemeClr val="bg1"/>
                </a:solidFill>
                <a:effectLst>
                  <a:outerShdw blurRad="190500" dist="25400" algn="ctr" rotWithShape="0">
                    <a:schemeClr val="bg1">
                      <a:alpha val="30000"/>
                    </a:schemeClr>
                  </a:outerShdw>
                </a:effectLst>
              </a:rPr>
              <a:t>PART 04</a:t>
            </a:r>
            <a:endParaRPr lang="zh-CN" altLang="en-US" sz="5400" dirty="0">
              <a:solidFill>
                <a:schemeClr val="bg1"/>
              </a:solidFill>
              <a:effectLst>
                <a:outerShdw blurRad="190500" dist="25400" algn="ctr" rotWithShape="0">
                  <a:schemeClr val="bg1">
                    <a:alpha val="30000"/>
                  </a:schemeClr>
                </a:outerShdw>
              </a:effectLst>
            </a:endParaRPr>
          </a:p>
        </p:txBody>
      </p:sp>
      <p:sp>
        <p:nvSpPr>
          <p:cNvPr id="10" name="双括号 9"/>
          <p:cNvSpPr/>
          <p:nvPr/>
        </p:nvSpPr>
        <p:spPr>
          <a:xfrm>
            <a:off x="4414152" y="1140176"/>
            <a:ext cx="3358248" cy="923330"/>
          </a:xfrm>
          <a:prstGeom prst="bracketPair">
            <a:avLst>
              <a:gd name="adj" fmla="val 1842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4207327" y="3371866"/>
            <a:ext cx="3793674" cy="2209098"/>
            <a:chOff x="250372" y="3429000"/>
            <a:chExt cx="3793674" cy="2209098"/>
          </a:xfrm>
        </p:grpSpPr>
        <p:sp>
          <p:nvSpPr>
            <p:cNvPr id="11" name="文本框 10"/>
            <p:cNvSpPr txBox="1"/>
            <p:nvPr/>
          </p:nvSpPr>
          <p:spPr>
            <a:xfrm>
              <a:off x="1665515" y="3429000"/>
              <a:ext cx="963386" cy="707886"/>
            </a:xfrm>
            <a:prstGeom prst="rect">
              <a:avLst/>
            </a:prstGeom>
            <a:noFill/>
          </p:spPr>
          <p:txBody>
            <a:bodyPr wrap="square" rtlCol="0">
              <a:spAutoFit/>
            </a:bodyPr>
            <a:lstStyle/>
            <a:p>
              <a:pPr algn="ctr"/>
              <a:r>
                <a:rPr lang="en-US" altLang="zh-CN" sz="4000" dirty="0">
                  <a:solidFill>
                    <a:schemeClr val="bg1"/>
                  </a:solidFill>
                  <a:latin typeface="Agency FB" panose="020B0503020202020204" pitchFamily="34" charset="0"/>
                </a:rPr>
                <a:t>04</a:t>
              </a:r>
              <a:endParaRPr lang="zh-CN" altLang="en-US" sz="4000" dirty="0">
                <a:solidFill>
                  <a:schemeClr val="bg1"/>
                </a:solidFill>
                <a:latin typeface="Agency FB" panose="020B0503020202020204" pitchFamily="34" charset="0"/>
              </a:endParaRPr>
            </a:p>
          </p:txBody>
        </p:sp>
        <p:sp>
          <p:nvSpPr>
            <p:cNvPr id="13" name="文本框 12"/>
            <p:cNvSpPr txBox="1"/>
            <p:nvPr/>
          </p:nvSpPr>
          <p:spPr>
            <a:xfrm>
              <a:off x="849087" y="4186394"/>
              <a:ext cx="2596242"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19" name="文本框 18"/>
            <p:cNvSpPr txBox="1"/>
            <p:nvPr/>
          </p:nvSpPr>
          <p:spPr>
            <a:xfrm>
              <a:off x="250372" y="4668602"/>
              <a:ext cx="3793674" cy="969496"/>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a:p>
              <a:pPr algn="ctr"/>
              <a:endParaRPr lang="zh-CN" alt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3000">
        <p14:shred dir="out" pattern="recta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1000"/>
                                        <p:tgtEl>
                                          <p:spTgt spid="10"/>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randombar(horizontal)">
                                      <p:cBhvr>
                                        <p:cTn id="1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1298530" y="1532446"/>
            <a:ext cx="2111828" cy="3815255"/>
          </a:xfrm>
          <a:prstGeom prst="roundRect">
            <a:avLst>
              <a:gd name="adj" fmla="val 4746"/>
            </a:avLst>
          </a:prstGeom>
          <a:noFill/>
          <a:ln>
            <a:gradFill>
              <a:gsLst>
                <a:gs pos="0">
                  <a:srgbClr val="C00000"/>
                </a:gs>
                <a:gs pos="100000">
                  <a:srgbClr val="C0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3795785" y="1521373"/>
            <a:ext cx="2111828" cy="3815255"/>
          </a:xfrm>
          <a:prstGeom prst="roundRect">
            <a:avLst>
              <a:gd name="adj" fmla="val 474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6293040" y="1521372"/>
            <a:ext cx="2111828" cy="3815255"/>
          </a:xfrm>
          <a:prstGeom prst="roundRect">
            <a:avLst>
              <a:gd name="adj" fmla="val 474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8790295" y="1532446"/>
            <a:ext cx="2111828" cy="3815255"/>
          </a:xfrm>
          <a:prstGeom prst="roundRect">
            <a:avLst>
              <a:gd name="adj" fmla="val 474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2039134" y="1946006"/>
            <a:ext cx="630621" cy="63062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Group 28"/>
          <p:cNvGrpSpPr/>
          <p:nvPr/>
        </p:nvGrpSpPr>
        <p:grpSpPr>
          <a:xfrm>
            <a:off x="2215768" y="2122640"/>
            <a:ext cx="277353" cy="277353"/>
            <a:chOff x="3149600" y="1962150"/>
            <a:chExt cx="406400" cy="406400"/>
          </a:xfrm>
          <a:solidFill>
            <a:schemeClr val="bg1"/>
          </a:solidFill>
        </p:grpSpPr>
        <p:sp>
          <p:nvSpPr>
            <p:cNvPr id="67" name="Freeform 166"/>
            <p:cNvSpPr>
              <a:spLocks noEditPoints="1"/>
            </p:cNvSpPr>
            <p:nvPr/>
          </p:nvSpPr>
          <p:spPr bwMode="auto">
            <a:xfrm>
              <a:off x="3149600"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68" name="Freeform 171"/>
            <p:cNvSpPr>
              <a:spLocks noEditPoints="1"/>
            </p:cNvSpPr>
            <p:nvPr/>
          </p:nvSpPr>
          <p:spPr bwMode="auto">
            <a:xfrm>
              <a:off x="3429000"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69" name="Freeform 176"/>
            <p:cNvSpPr>
              <a:spLocks noEditPoints="1"/>
            </p:cNvSpPr>
            <p:nvPr/>
          </p:nvSpPr>
          <p:spPr bwMode="auto">
            <a:xfrm>
              <a:off x="3289300" y="1962150"/>
              <a:ext cx="127000" cy="406400"/>
            </a:xfrm>
            <a:custGeom>
              <a:avLst/>
              <a:gdLst/>
              <a:ahLst/>
              <a:cxnLst>
                <a:cxn ang="0">
                  <a:pos x="64" y="24"/>
                </a:cxn>
                <a:cxn ang="0">
                  <a:pos x="50" y="2"/>
                </a:cxn>
                <a:cxn ang="0">
                  <a:pos x="30" y="2"/>
                </a:cxn>
                <a:cxn ang="0">
                  <a:pos x="16" y="24"/>
                </a:cxn>
                <a:cxn ang="0">
                  <a:pos x="10" y="150"/>
                </a:cxn>
                <a:cxn ang="0">
                  <a:pos x="0" y="176"/>
                </a:cxn>
                <a:cxn ang="0">
                  <a:pos x="4" y="194"/>
                </a:cxn>
                <a:cxn ang="0">
                  <a:pos x="16" y="232"/>
                </a:cxn>
                <a:cxn ang="0">
                  <a:pos x="24" y="248"/>
                </a:cxn>
                <a:cxn ang="0">
                  <a:pos x="40" y="256"/>
                </a:cxn>
                <a:cxn ang="0">
                  <a:pos x="62" y="242"/>
                </a:cxn>
                <a:cxn ang="0">
                  <a:pos x="64" y="208"/>
                </a:cxn>
                <a:cxn ang="0">
                  <a:pos x="78" y="186"/>
                </a:cxn>
                <a:cxn ang="0">
                  <a:pos x="78" y="166"/>
                </a:cxn>
                <a:cxn ang="0">
                  <a:pos x="64" y="144"/>
                </a:cxn>
                <a:cxn ang="0">
                  <a:pos x="32" y="20"/>
                </a:cxn>
                <a:cxn ang="0">
                  <a:pos x="40" y="16"/>
                </a:cxn>
                <a:cxn ang="0">
                  <a:pos x="46" y="18"/>
                </a:cxn>
                <a:cxn ang="0">
                  <a:pos x="48" y="136"/>
                </a:cxn>
                <a:cxn ang="0">
                  <a:pos x="40" y="136"/>
                </a:cxn>
                <a:cxn ang="0">
                  <a:pos x="48" y="232"/>
                </a:cxn>
                <a:cxn ang="0">
                  <a:pos x="46" y="238"/>
                </a:cxn>
                <a:cxn ang="0">
                  <a:pos x="40" y="240"/>
                </a:cxn>
                <a:cxn ang="0">
                  <a:pos x="32" y="236"/>
                </a:cxn>
                <a:cxn ang="0">
                  <a:pos x="32" y="216"/>
                </a:cxn>
                <a:cxn ang="0">
                  <a:pos x="48" y="216"/>
                </a:cxn>
                <a:cxn ang="0">
                  <a:pos x="62" y="182"/>
                </a:cxn>
                <a:cxn ang="0">
                  <a:pos x="60" y="190"/>
                </a:cxn>
                <a:cxn ang="0">
                  <a:pos x="60" y="190"/>
                </a:cxn>
                <a:cxn ang="0">
                  <a:pos x="54" y="196"/>
                </a:cxn>
                <a:cxn ang="0">
                  <a:pos x="48" y="198"/>
                </a:cxn>
                <a:cxn ang="0">
                  <a:pos x="32" y="198"/>
                </a:cxn>
                <a:cxn ang="0">
                  <a:pos x="26" y="196"/>
                </a:cxn>
                <a:cxn ang="0">
                  <a:pos x="20" y="190"/>
                </a:cxn>
                <a:cxn ang="0">
                  <a:pos x="20" y="190"/>
                </a:cxn>
                <a:cxn ang="0">
                  <a:pos x="18" y="182"/>
                </a:cxn>
                <a:cxn ang="0">
                  <a:pos x="16" y="176"/>
                </a:cxn>
                <a:cxn ang="0">
                  <a:pos x="18" y="168"/>
                </a:cxn>
                <a:cxn ang="0">
                  <a:pos x="20" y="162"/>
                </a:cxn>
                <a:cxn ang="0">
                  <a:pos x="26" y="156"/>
                </a:cxn>
                <a:cxn ang="0">
                  <a:pos x="26" y="156"/>
                </a:cxn>
                <a:cxn ang="0">
                  <a:pos x="40" y="152"/>
                </a:cxn>
                <a:cxn ang="0">
                  <a:pos x="48" y="154"/>
                </a:cxn>
                <a:cxn ang="0">
                  <a:pos x="54" y="156"/>
                </a:cxn>
                <a:cxn ang="0">
                  <a:pos x="60" y="162"/>
                </a:cxn>
                <a:cxn ang="0">
                  <a:pos x="62" y="168"/>
                </a:cxn>
                <a:cxn ang="0">
                  <a:pos x="62" y="170"/>
                </a:cxn>
                <a:cxn ang="0">
                  <a:pos x="62" y="182"/>
                </a:cxn>
              </a:cxnLst>
              <a:rect l="0" t="0" r="r" b="b"/>
              <a:pathLst>
                <a:path w="80" h="256">
                  <a:moveTo>
                    <a:pt x="64" y="144"/>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144"/>
                  </a:lnTo>
                  <a:lnTo>
                    <a:pt x="16" y="144"/>
                  </a:lnTo>
                  <a:lnTo>
                    <a:pt x="10" y="150"/>
                  </a:lnTo>
                  <a:lnTo>
                    <a:pt x="4" y="158"/>
                  </a:lnTo>
                  <a:lnTo>
                    <a:pt x="2" y="166"/>
                  </a:lnTo>
                  <a:lnTo>
                    <a:pt x="0" y="176"/>
                  </a:lnTo>
                  <a:lnTo>
                    <a:pt x="0" y="176"/>
                  </a:lnTo>
                  <a:lnTo>
                    <a:pt x="2" y="186"/>
                  </a:lnTo>
                  <a:lnTo>
                    <a:pt x="4" y="194"/>
                  </a:lnTo>
                  <a:lnTo>
                    <a:pt x="10" y="202"/>
                  </a:lnTo>
                  <a:lnTo>
                    <a:pt x="16" y="208"/>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208"/>
                  </a:lnTo>
                  <a:lnTo>
                    <a:pt x="64" y="208"/>
                  </a:lnTo>
                  <a:lnTo>
                    <a:pt x="70" y="202"/>
                  </a:lnTo>
                  <a:lnTo>
                    <a:pt x="76" y="194"/>
                  </a:lnTo>
                  <a:lnTo>
                    <a:pt x="78" y="186"/>
                  </a:lnTo>
                  <a:lnTo>
                    <a:pt x="80" y="176"/>
                  </a:lnTo>
                  <a:lnTo>
                    <a:pt x="80" y="176"/>
                  </a:lnTo>
                  <a:lnTo>
                    <a:pt x="78" y="166"/>
                  </a:lnTo>
                  <a:lnTo>
                    <a:pt x="76" y="158"/>
                  </a:lnTo>
                  <a:lnTo>
                    <a:pt x="70" y="150"/>
                  </a:lnTo>
                  <a:lnTo>
                    <a:pt x="64" y="144"/>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136"/>
                  </a:lnTo>
                  <a:lnTo>
                    <a:pt x="48" y="136"/>
                  </a:lnTo>
                  <a:lnTo>
                    <a:pt x="40" y="136"/>
                  </a:lnTo>
                  <a:lnTo>
                    <a:pt x="40" y="136"/>
                  </a:lnTo>
                  <a:lnTo>
                    <a:pt x="32" y="136"/>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216"/>
                  </a:lnTo>
                  <a:lnTo>
                    <a:pt x="32" y="216"/>
                  </a:lnTo>
                  <a:lnTo>
                    <a:pt x="40" y="216"/>
                  </a:lnTo>
                  <a:lnTo>
                    <a:pt x="40" y="216"/>
                  </a:lnTo>
                  <a:lnTo>
                    <a:pt x="48" y="216"/>
                  </a:lnTo>
                  <a:lnTo>
                    <a:pt x="48" y="232"/>
                  </a:lnTo>
                  <a:close/>
                  <a:moveTo>
                    <a:pt x="62" y="182"/>
                  </a:moveTo>
                  <a:lnTo>
                    <a:pt x="62" y="182"/>
                  </a:lnTo>
                  <a:lnTo>
                    <a:pt x="62" y="184"/>
                  </a:lnTo>
                  <a:lnTo>
                    <a:pt x="62" y="184"/>
                  </a:lnTo>
                  <a:lnTo>
                    <a:pt x="60" y="190"/>
                  </a:lnTo>
                  <a:lnTo>
                    <a:pt x="60" y="190"/>
                  </a:lnTo>
                  <a:lnTo>
                    <a:pt x="60" y="190"/>
                  </a:lnTo>
                  <a:lnTo>
                    <a:pt x="60" y="190"/>
                  </a:lnTo>
                  <a:lnTo>
                    <a:pt x="54" y="196"/>
                  </a:lnTo>
                  <a:lnTo>
                    <a:pt x="54" y="196"/>
                  </a:lnTo>
                  <a:lnTo>
                    <a:pt x="54" y="196"/>
                  </a:lnTo>
                  <a:lnTo>
                    <a:pt x="54" y="196"/>
                  </a:lnTo>
                  <a:lnTo>
                    <a:pt x="48" y="198"/>
                  </a:lnTo>
                  <a:lnTo>
                    <a:pt x="48" y="198"/>
                  </a:lnTo>
                  <a:lnTo>
                    <a:pt x="40" y="200"/>
                  </a:lnTo>
                  <a:lnTo>
                    <a:pt x="40" y="200"/>
                  </a:lnTo>
                  <a:lnTo>
                    <a:pt x="32" y="198"/>
                  </a:lnTo>
                  <a:lnTo>
                    <a:pt x="32" y="198"/>
                  </a:lnTo>
                  <a:lnTo>
                    <a:pt x="26" y="196"/>
                  </a:lnTo>
                  <a:lnTo>
                    <a:pt x="26" y="196"/>
                  </a:lnTo>
                  <a:lnTo>
                    <a:pt x="26" y="196"/>
                  </a:lnTo>
                  <a:lnTo>
                    <a:pt x="26" y="196"/>
                  </a:lnTo>
                  <a:lnTo>
                    <a:pt x="20" y="190"/>
                  </a:lnTo>
                  <a:lnTo>
                    <a:pt x="20" y="190"/>
                  </a:lnTo>
                  <a:lnTo>
                    <a:pt x="20" y="190"/>
                  </a:lnTo>
                  <a:lnTo>
                    <a:pt x="20" y="190"/>
                  </a:lnTo>
                  <a:lnTo>
                    <a:pt x="18" y="184"/>
                  </a:lnTo>
                  <a:lnTo>
                    <a:pt x="18" y="184"/>
                  </a:lnTo>
                  <a:lnTo>
                    <a:pt x="18" y="182"/>
                  </a:lnTo>
                  <a:lnTo>
                    <a:pt x="18" y="182"/>
                  </a:lnTo>
                  <a:lnTo>
                    <a:pt x="16" y="176"/>
                  </a:lnTo>
                  <a:lnTo>
                    <a:pt x="16" y="176"/>
                  </a:lnTo>
                  <a:lnTo>
                    <a:pt x="18" y="170"/>
                  </a:lnTo>
                  <a:lnTo>
                    <a:pt x="18" y="170"/>
                  </a:lnTo>
                  <a:lnTo>
                    <a:pt x="18" y="168"/>
                  </a:lnTo>
                  <a:lnTo>
                    <a:pt x="18" y="168"/>
                  </a:lnTo>
                  <a:lnTo>
                    <a:pt x="20" y="162"/>
                  </a:lnTo>
                  <a:lnTo>
                    <a:pt x="20" y="162"/>
                  </a:lnTo>
                  <a:lnTo>
                    <a:pt x="20" y="162"/>
                  </a:lnTo>
                  <a:lnTo>
                    <a:pt x="20" y="162"/>
                  </a:lnTo>
                  <a:lnTo>
                    <a:pt x="26" y="156"/>
                  </a:lnTo>
                  <a:lnTo>
                    <a:pt x="26" y="156"/>
                  </a:lnTo>
                  <a:lnTo>
                    <a:pt x="26" y="156"/>
                  </a:lnTo>
                  <a:lnTo>
                    <a:pt x="26" y="156"/>
                  </a:lnTo>
                  <a:lnTo>
                    <a:pt x="32" y="154"/>
                  </a:lnTo>
                  <a:lnTo>
                    <a:pt x="32" y="154"/>
                  </a:lnTo>
                  <a:lnTo>
                    <a:pt x="40" y="152"/>
                  </a:lnTo>
                  <a:lnTo>
                    <a:pt x="40" y="152"/>
                  </a:lnTo>
                  <a:lnTo>
                    <a:pt x="48" y="154"/>
                  </a:lnTo>
                  <a:lnTo>
                    <a:pt x="48" y="154"/>
                  </a:lnTo>
                  <a:lnTo>
                    <a:pt x="54" y="156"/>
                  </a:lnTo>
                  <a:lnTo>
                    <a:pt x="54" y="156"/>
                  </a:lnTo>
                  <a:lnTo>
                    <a:pt x="54" y="156"/>
                  </a:lnTo>
                  <a:lnTo>
                    <a:pt x="54" y="156"/>
                  </a:lnTo>
                  <a:lnTo>
                    <a:pt x="60" y="162"/>
                  </a:lnTo>
                  <a:lnTo>
                    <a:pt x="60" y="162"/>
                  </a:lnTo>
                  <a:lnTo>
                    <a:pt x="60" y="162"/>
                  </a:lnTo>
                  <a:lnTo>
                    <a:pt x="60" y="162"/>
                  </a:lnTo>
                  <a:lnTo>
                    <a:pt x="62" y="168"/>
                  </a:lnTo>
                  <a:lnTo>
                    <a:pt x="62" y="168"/>
                  </a:lnTo>
                  <a:lnTo>
                    <a:pt x="62" y="170"/>
                  </a:lnTo>
                  <a:lnTo>
                    <a:pt x="62" y="170"/>
                  </a:lnTo>
                  <a:lnTo>
                    <a:pt x="64" y="176"/>
                  </a:lnTo>
                  <a:lnTo>
                    <a:pt x="64" y="176"/>
                  </a:lnTo>
                  <a:lnTo>
                    <a:pt x="62" y="182"/>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grpSp>
        <p:nvGrpSpPr>
          <p:cNvPr id="70" name="组合 69"/>
          <p:cNvGrpSpPr/>
          <p:nvPr/>
        </p:nvGrpSpPr>
        <p:grpSpPr>
          <a:xfrm>
            <a:off x="1518839" y="2829587"/>
            <a:ext cx="1671210" cy="2173761"/>
            <a:chOff x="1084773" y="4186394"/>
            <a:chExt cx="1671210" cy="2173761"/>
          </a:xfrm>
        </p:grpSpPr>
        <p:sp>
          <p:nvSpPr>
            <p:cNvPr id="71" name="文本框 70"/>
            <p:cNvSpPr txBox="1"/>
            <p:nvPr/>
          </p:nvSpPr>
          <p:spPr>
            <a:xfrm>
              <a:off x="1084773" y="4186394"/>
              <a:ext cx="1671210"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72" name="文本框 71"/>
            <p:cNvSpPr txBox="1"/>
            <p:nvPr/>
          </p:nvSpPr>
          <p:spPr>
            <a:xfrm>
              <a:off x="1084774" y="4668602"/>
              <a:ext cx="1671209" cy="1691553"/>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sp>
        <p:nvSpPr>
          <p:cNvPr id="73" name="椭圆 72"/>
          <p:cNvSpPr/>
          <p:nvPr/>
        </p:nvSpPr>
        <p:spPr>
          <a:xfrm>
            <a:off x="4536389" y="1946006"/>
            <a:ext cx="630621" cy="63062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4016094" y="2829587"/>
            <a:ext cx="1671210" cy="2173761"/>
            <a:chOff x="1084773" y="4186394"/>
            <a:chExt cx="1671210" cy="2173761"/>
          </a:xfrm>
        </p:grpSpPr>
        <p:sp>
          <p:nvSpPr>
            <p:cNvPr id="79" name="文本框 78"/>
            <p:cNvSpPr txBox="1"/>
            <p:nvPr/>
          </p:nvSpPr>
          <p:spPr>
            <a:xfrm>
              <a:off x="1084773" y="4186394"/>
              <a:ext cx="1671210"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80" name="文本框 79"/>
            <p:cNvSpPr txBox="1"/>
            <p:nvPr/>
          </p:nvSpPr>
          <p:spPr>
            <a:xfrm>
              <a:off x="1084774" y="4668602"/>
              <a:ext cx="1671209" cy="1691553"/>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grpSp>
        <p:nvGrpSpPr>
          <p:cNvPr id="34" name="Group 36"/>
          <p:cNvGrpSpPr/>
          <p:nvPr/>
        </p:nvGrpSpPr>
        <p:grpSpPr>
          <a:xfrm>
            <a:off x="4713023" y="2122640"/>
            <a:ext cx="277353" cy="277353"/>
            <a:chOff x="5588000" y="1962150"/>
            <a:chExt cx="406400" cy="406400"/>
          </a:xfrm>
          <a:solidFill>
            <a:schemeClr val="bg1"/>
          </a:solidFill>
        </p:grpSpPr>
        <p:sp>
          <p:nvSpPr>
            <p:cNvPr id="35" name="Freeform 106"/>
            <p:cNvSpPr>
              <a:spLocks noEditPoints="1"/>
            </p:cNvSpPr>
            <p:nvPr/>
          </p:nvSpPr>
          <p:spPr bwMode="auto">
            <a:xfrm>
              <a:off x="5588000" y="1962150"/>
              <a:ext cx="406400" cy="406400"/>
            </a:xfrm>
            <a:custGeom>
              <a:avLst/>
              <a:gdLst/>
              <a:ahLst/>
              <a:cxnLst>
                <a:cxn ang="0">
                  <a:pos x="214" y="86"/>
                </a:cxn>
                <a:cxn ang="0">
                  <a:pos x="230" y="54"/>
                </a:cxn>
                <a:cxn ang="0">
                  <a:pos x="210" y="30"/>
                </a:cxn>
                <a:cxn ang="0">
                  <a:pos x="194" y="26"/>
                </a:cxn>
                <a:cxn ang="0">
                  <a:pos x="160" y="38"/>
                </a:cxn>
                <a:cxn ang="0">
                  <a:pos x="150" y="4"/>
                </a:cxn>
                <a:cxn ang="0">
                  <a:pos x="118" y="0"/>
                </a:cxn>
                <a:cxn ang="0">
                  <a:pos x="102" y="12"/>
                </a:cxn>
                <a:cxn ang="0">
                  <a:pos x="66" y="28"/>
                </a:cxn>
                <a:cxn ang="0">
                  <a:pos x="56" y="26"/>
                </a:cxn>
                <a:cxn ang="0">
                  <a:pos x="30" y="46"/>
                </a:cxn>
                <a:cxn ang="0">
                  <a:pos x="28" y="66"/>
                </a:cxn>
                <a:cxn ang="0">
                  <a:pos x="12" y="102"/>
                </a:cxn>
                <a:cxn ang="0">
                  <a:pos x="0" y="112"/>
                </a:cxn>
                <a:cxn ang="0">
                  <a:pos x="0" y="144"/>
                </a:cxn>
                <a:cxn ang="0">
                  <a:pos x="38" y="160"/>
                </a:cxn>
                <a:cxn ang="0">
                  <a:pos x="28" y="190"/>
                </a:cxn>
                <a:cxn ang="0">
                  <a:pos x="30" y="210"/>
                </a:cxn>
                <a:cxn ang="0">
                  <a:pos x="56" y="230"/>
                </a:cxn>
                <a:cxn ang="0">
                  <a:pos x="86" y="214"/>
                </a:cxn>
                <a:cxn ang="0">
                  <a:pos x="102" y="244"/>
                </a:cxn>
                <a:cxn ang="0">
                  <a:pos x="118" y="256"/>
                </a:cxn>
                <a:cxn ang="0">
                  <a:pos x="150" y="252"/>
                </a:cxn>
                <a:cxn ang="0">
                  <a:pos x="160" y="218"/>
                </a:cxn>
                <a:cxn ang="0">
                  <a:pos x="194" y="230"/>
                </a:cxn>
                <a:cxn ang="0">
                  <a:pos x="210" y="226"/>
                </a:cxn>
                <a:cxn ang="0">
                  <a:pos x="230" y="202"/>
                </a:cxn>
                <a:cxn ang="0">
                  <a:pos x="214" y="170"/>
                </a:cxn>
                <a:cxn ang="0">
                  <a:pos x="248" y="152"/>
                </a:cxn>
                <a:cxn ang="0">
                  <a:pos x="256" y="118"/>
                </a:cxn>
                <a:cxn ang="0">
                  <a:pos x="248" y="104"/>
                </a:cxn>
                <a:cxn ang="0">
                  <a:pos x="208" y="148"/>
                </a:cxn>
                <a:cxn ang="0">
                  <a:pos x="200" y="162"/>
                </a:cxn>
                <a:cxn ang="0">
                  <a:pos x="200" y="214"/>
                </a:cxn>
                <a:cxn ang="0">
                  <a:pos x="170" y="198"/>
                </a:cxn>
                <a:cxn ang="0">
                  <a:pos x="154" y="204"/>
                </a:cxn>
                <a:cxn ang="0">
                  <a:pos x="138" y="240"/>
                </a:cxn>
                <a:cxn ang="0">
                  <a:pos x="108" y="208"/>
                </a:cxn>
                <a:cxn ang="0">
                  <a:pos x="94" y="200"/>
                </a:cxn>
                <a:cxn ang="0">
                  <a:pos x="78" y="202"/>
                </a:cxn>
                <a:cxn ang="0">
                  <a:pos x="54" y="178"/>
                </a:cxn>
                <a:cxn ang="0">
                  <a:pos x="52" y="154"/>
                </a:cxn>
                <a:cxn ang="0">
                  <a:pos x="16" y="138"/>
                </a:cxn>
                <a:cxn ang="0">
                  <a:pos x="48" y="108"/>
                </a:cxn>
                <a:cxn ang="0">
                  <a:pos x="56" y="94"/>
                </a:cxn>
                <a:cxn ang="0">
                  <a:pos x="56" y="42"/>
                </a:cxn>
                <a:cxn ang="0">
                  <a:pos x="86" y="58"/>
                </a:cxn>
                <a:cxn ang="0">
                  <a:pos x="102" y="52"/>
                </a:cxn>
                <a:cxn ang="0">
                  <a:pos x="118" y="16"/>
                </a:cxn>
                <a:cxn ang="0">
                  <a:pos x="148" y="48"/>
                </a:cxn>
                <a:cxn ang="0">
                  <a:pos x="162" y="56"/>
                </a:cxn>
                <a:cxn ang="0">
                  <a:pos x="178" y="54"/>
                </a:cxn>
                <a:cxn ang="0">
                  <a:pos x="202" y="78"/>
                </a:cxn>
                <a:cxn ang="0">
                  <a:pos x="204" y="102"/>
                </a:cxn>
                <a:cxn ang="0">
                  <a:pos x="240" y="118"/>
                </a:cxn>
              </a:cxnLst>
              <a:rect l="0" t="0" r="r" b="b"/>
              <a:pathLst>
                <a:path w="256" h="256">
                  <a:moveTo>
                    <a:pt x="244" y="102"/>
                  </a:moveTo>
                  <a:lnTo>
                    <a:pt x="218" y="96"/>
                  </a:lnTo>
                  <a:lnTo>
                    <a:pt x="218" y="96"/>
                  </a:lnTo>
                  <a:lnTo>
                    <a:pt x="214" y="86"/>
                  </a:lnTo>
                  <a:lnTo>
                    <a:pt x="228" y="66"/>
                  </a:lnTo>
                  <a:lnTo>
                    <a:pt x="228" y="66"/>
                  </a:lnTo>
                  <a:lnTo>
                    <a:pt x="230" y="60"/>
                  </a:lnTo>
                  <a:lnTo>
                    <a:pt x="230" y="54"/>
                  </a:lnTo>
                  <a:lnTo>
                    <a:pt x="230" y="50"/>
                  </a:lnTo>
                  <a:lnTo>
                    <a:pt x="226" y="46"/>
                  </a:lnTo>
                  <a:lnTo>
                    <a:pt x="210" y="30"/>
                  </a:lnTo>
                  <a:lnTo>
                    <a:pt x="210" y="30"/>
                  </a:lnTo>
                  <a:lnTo>
                    <a:pt x="206" y="26"/>
                  </a:lnTo>
                  <a:lnTo>
                    <a:pt x="200" y="26"/>
                  </a:lnTo>
                  <a:lnTo>
                    <a:pt x="200" y="26"/>
                  </a:lnTo>
                  <a:lnTo>
                    <a:pt x="194" y="26"/>
                  </a:lnTo>
                  <a:lnTo>
                    <a:pt x="190" y="28"/>
                  </a:lnTo>
                  <a:lnTo>
                    <a:pt x="170" y="42"/>
                  </a:lnTo>
                  <a:lnTo>
                    <a:pt x="170" y="42"/>
                  </a:lnTo>
                  <a:lnTo>
                    <a:pt x="160" y="38"/>
                  </a:lnTo>
                  <a:lnTo>
                    <a:pt x="154" y="12"/>
                  </a:lnTo>
                  <a:lnTo>
                    <a:pt x="154" y="12"/>
                  </a:lnTo>
                  <a:lnTo>
                    <a:pt x="152" y="8"/>
                  </a:lnTo>
                  <a:lnTo>
                    <a:pt x="150" y="4"/>
                  </a:lnTo>
                  <a:lnTo>
                    <a:pt x="144" y="0"/>
                  </a:lnTo>
                  <a:lnTo>
                    <a:pt x="138" y="0"/>
                  </a:lnTo>
                  <a:lnTo>
                    <a:pt x="118" y="0"/>
                  </a:lnTo>
                  <a:lnTo>
                    <a:pt x="118" y="0"/>
                  </a:lnTo>
                  <a:lnTo>
                    <a:pt x="112" y="0"/>
                  </a:lnTo>
                  <a:lnTo>
                    <a:pt x="106" y="4"/>
                  </a:lnTo>
                  <a:lnTo>
                    <a:pt x="104" y="8"/>
                  </a:lnTo>
                  <a:lnTo>
                    <a:pt x="102" y="12"/>
                  </a:lnTo>
                  <a:lnTo>
                    <a:pt x="96" y="38"/>
                  </a:lnTo>
                  <a:lnTo>
                    <a:pt x="96" y="38"/>
                  </a:lnTo>
                  <a:lnTo>
                    <a:pt x="86" y="42"/>
                  </a:lnTo>
                  <a:lnTo>
                    <a:pt x="66" y="28"/>
                  </a:lnTo>
                  <a:lnTo>
                    <a:pt x="66" y="28"/>
                  </a:lnTo>
                  <a:lnTo>
                    <a:pt x="62" y="26"/>
                  </a:lnTo>
                  <a:lnTo>
                    <a:pt x="56" y="26"/>
                  </a:lnTo>
                  <a:lnTo>
                    <a:pt x="56" y="26"/>
                  </a:lnTo>
                  <a:lnTo>
                    <a:pt x="50" y="26"/>
                  </a:lnTo>
                  <a:lnTo>
                    <a:pt x="46" y="30"/>
                  </a:lnTo>
                  <a:lnTo>
                    <a:pt x="30" y="46"/>
                  </a:lnTo>
                  <a:lnTo>
                    <a:pt x="30" y="46"/>
                  </a:lnTo>
                  <a:lnTo>
                    <a:pt x="26" y="50"/>
                  </a:lnTo>
                  <a:lnTo>
                    <a:pt x="26" y="54"/>
                  </a:lnTo>
                  <a:lnTo>
                    <a:pt x="26" y="60"/>
                  </a:lnTo>
                  <a:lnTo>
                    <a:pt x="28" y="66"/>
                  </a:lnTo>
                  <a:lnTo>
                    <a:pt x="42" y="86"/>
                  </a:lnTo>
                  <a:lnTo>
                    <a:pt x="42" y="86"/>
                  </a:lnTo>
                  <a:lnTo>
                    <a:pt x="38" y="96"/>
                  </a:lnTo>
                  <a:lnTo>
                    <a:pt x="12" y="102"/>
                  </a:lnTo>
                  <a:lnTo>
                    <a:pt x="12" y="102"/>
                  </a:lnTo>
                  <a:lnTo>
                    <a:pt x="8" y="104"/>
                  </a:lnTo>
                  <a:lnTo>
                    <a:pt x="4" y="106"/>
                  </a:lnTo>
                  <a:lnTo>
                    <a:pt x="0" y="112"/>
                  </a:lnTo>
                  <a:lnTo>
                    <a:pt x="0" y="118"/>
                  </a:lnTo>
                  <a:lnTo>
                    <a:pt x="0" y="138"/>
                  </a:lnTo>
                  <a:lnTo>
                    <a:pt x="0" y="138"/>
                  </a:lnTo>
                  <a:lnTo>
                    <a:pt x="0" y="144"/>
                  </a:lnTo>
                  <a:lnTo>
                    <a:pt x="4" y="150"/>
                  </a:lnTo>
                  <a:lnTo>
                    <a:pt x="8" y="152"/>
                  </a:lnTo>
                  <a:lnTo>
                    <a:pt x="12" y="154"/>
                  </a:lnTo>
                  <a:lnTo>
                    <a:pt x="38" y="160"/>
                  </a:lnTo>
                  <a:lnTo>
                    <a:pt x="38" y="160"/>
                  </a:lnTo>
                  <a:lnTo>
                    <a:pt x="42" y="170"/>
                  </a:lnTo>
                  <a:lnTo>
                    <a:pt x="28" y="190"/>
                  </a:lnTo>
                  <a:lnTo>
                    <a:pt x="28" y="190"/>
                  </a:lnTo>
                  <a:lnTo>
                    <a:pt x="26" y="196"/>
                  </a:lnTo>
                  <a:lnTo>
                    <a:pt x="26" y="202"/>
                  </a:lnTo>
                  <a:lnTo>
                    <a:pt x="26" y="206"/>
                  </a:lnTo>
                  <a:lnTo>
                    <a:pt x="30" y="210"/>
                  </a:lnTo>
                  <a:lnTo>
                    <a:pt x="46" y="226"/>
                  </a:lnTo>
                  <a:lnTo>
                    <a:pt x="46" y="226"/>
                  </a:lnTo>
                  <a:lnTo>
                    <a:pt x="50" y="230"/>
                  </a:lnTo>
                  <a:lnTo>
                    <a:pt x="56" y="230"/>
                  </a:lnTo>
                  <a:lnTo>
                    <a:pt x="56" y="230"/>
                  </a:lnTo>
                  <a:lnTo>
                    <a:pt x="62" y="230"/>
                  </a:lnTo>
                  <a:lnTo>
                    <a:pt x="66" y="228"/>
                  </a:lnTo>
                  <a:lnTo>
                    <a:pt x="86" y="214"/>
                  </a:lnTo>
                  <a:lnTo>
                    <a:pt x="86" y="214"/>
                  </a:lnTo>
                  <a:lnTo>
                    <a:pt x="96" y="218"/>
                  </a:lnTo>
                  <a:lnTo>
                    <a:pt x="102" y="244"/>
                  </a:lnTo>
                  <a:lnTo>
                    <a:pt x="102" y="244"/>
                  </a:lnTo>
                  <a:lnTo>
                    <a:pt x="104" y="248"/>
                  </a:lnTo>
                  <a:lnTo>
                    <a:pt x="106" y="252"/>
                  </a:lnTo>
                  <a:lnTo>
                    <a:pt x="112" y="256"/>
                  </a:lnTo>
                  <a:lnTo>
                    <a:pt x="118" y="256"/>
                  </a:lnTo>
                  <a:lnTo>
                    <a:pt x="138" y="256"/>
                  </a:lnTo>
                  <a:lnTo>
                    <a:pt x="138" y="256"/>
                  </a:lnTo>
                  <a:lnTo>
                    <a:pt x="144" y="256"/>
                  </a:lnTo>
                  <a:lnTo>
                    <a:pt x="150" y="252"/>
                  </a:lnTo>
                  <a:lnTo>
                    <a:pt x="152" y="248"/>
                  </a:lnTo>
                  <a:lnTo>
                    <a:pt x="154" y="244"/>
                  </a:lnTo>
                  <a:lnTo>
                    <a:pt x="160" y="218"/>
                  </a:lnTo>
                  <a:lnTo>
                    <a:pt x="160" y="218"/>
                  </a:lnTo>
                  <a:lnTo>
                    <a:pt x="170" y="214"/>
                  </a:lnTo>
                  <a:lnTo>
                    <a:pt x="190" y="228"/>
                  </a:lnTo>
                  <a:lnTo>
                    <a:pt x="190" y="228"/>
                  </a:lnTo>
                  <a:lnTo>
                    <a:pt x="194" y="230"/>
                  </a:lnTo>
                  <a:lnTo>
                    <a:pt x="200" y="230"/>
                  </a:lnTo>
                  <a:lnTo>
                    <a:pt x="200" y="230"/>
                  </a:lnTo>
                  <a:lnTo>
                    <a:pt x="206" y="230"/>
                  </a:lnTo>
                  <a:lnTo>
                    <a:pt x="210" y="226"/>
                  </a:lnTo>
                  <a:lnTo>
                    <a:pt x="226" y="210"/>
                  </a:lnTo>
                  <a:lnTo>
                    <a:pt x="226" y="210"/>
                  </a:lnTo>
                  <a:lnTo>
                    <a:pt x="230" y="206"/>
                  </a:lnTo>
                  <a:lnTo>
                    <a:pt x="230" y="202"/>
                  </a:lnTo>
                  <a:lnTo>
                    <a:pt x="230" y="196"/>
                  </a:lnTo>
                  <a:lnTo>
                    <a:pt x="228" y="190"/>
                  </a:lnTo>
                  <a:lnTo>
                    <a:pt x="214" y="170"/>
                  </a:lnTo>
                  <a:lnTo>
                    <a:pt x="214" y="170"/>
                  </a:lnTo>
                  <a:lnTo>
                    <a:pt x="218" y="160"/>
                  </a:lnTo>
                  <a:lnTo>
                    <a:pt x="244" y="154"/>
                  </a:lnTo>
                  <a:lnTo>
                    <a:pt x="244" y="154"/>
                  </a:lnTo>
                  <a:lnTo>
                    <a:pt x="248" y="152"/>
                  </a:lnTo>
                  <a:lnTo>
                    <a:pt x="252" y="150"/>
                  </a:lnTo>
                  <a:lnTo>
                    <a:pt x="256" y="144"/>
                  </a:lnTo>
                  <a:lnTo>
                    <a:pt x="256" y="138"/>
                  </a:lnTo>
                  <a:lnTo>
                    <a:pt x="256" y="118"/>
                  </a:lnTo>
                  <a:lnTo>
                    <a:pt x="256" y="118"/>
                  </a:lnTo>
                  <a:lnTo>
                    <a:pt x="256" y="112"/>
                  </a:lnTo>
                  <a:lnTo>
                    <a:pt x="252" y="106"/>
                  </a:lnTo>
                  <a:lnTo>
                    <a:pt x="248" y="104"/>
                  </a:lnTo>
                  <a:lnTo>
                    <a:pt x="244" y="102"/>
                  </a:lnTo>
                  <a:close/>
                  <a:moveTo>
                    <a:pt x="216" y="144"/>
                  </a:moveTo>
                  <a:lnTo>
                    <a:pt x="216" y="144"/>
                  </a:lnTo>
                  <a:lnTo>
                    <a:pt x="208" y="148"/>
                  </a:lnTo>
                  <a:lnTo>
                    <a:pt x="204" y="154"/>
                  </a:lnTo>
                  <a:lnTo>
                    <a:pt x="204" y="154"/>
                  </a:lnTo>
                  <a:lnTo>
                    <a:pt x="200" y="162"/>
                  </a:lnTo>
                  <a:lnTo>
                    <a:pt x="200" y="162"/>
                  </a:lnTo>
                  <a:lnTo>
                    <a:pt x="198" y="170"/>
                  </a:lnTo>
                  <a:lnTo>
                    <a:pt x="202" y="178"/>
                  </a:lnTo>
                  <a:lnTo>
                    <a:pt x="214" y="200"/>
                  </a:lnTo>
                  <a:lnTo>
                    <a:pt x="200" y="214"/>
                  </a:lnTo>
                  <a:lnTo>
                    <a:pt x="178" y="202"/>
                  </a:lnTo>
                  <a:lnTo>
                    <a:pt x="178" y="202"/>
                  </a:lnTo>
                  <a:lnTo>
                    <a:pt x="174" y="198"/>
                  </a:lnTo>
                  <a:lnTo>
                    <a:pt x="170" y="198"/>
                  </a:lnTo>
                  <a:lnTo>
                    <a:pt x="170" y="198"/>
                  </a:lnTo>
                  <a:lnTo>
                    <a:pt x="162" y="200"/>
                  </a:lnTo>
                  <a:lnTo>
                    <a:pt x="162" y="200"/>
                  </a:lnTo>
                  <a:lnTo>
                    <a:pt x="154" y="204"/>
                  </a:lnTo>
                  <a:lnTo>
                    <a:pt x="154" y="204"/>
                  </a:lnTo>
                  <a:lnTo>
                    <a:pt x="148" y="208"/>
                  </a:lnTo>
                  <a:lnTo>
                    <a:pt x="144" y="216"/>
                  </a:lnTo>
                  <a:lnTo>
                    <a:pt x="138" y="240"/>
                  </a:lnTo>
                  <a:lnTo>
                    <a:pt x="118" y="240"/>
                  </a:lnTo>
                  <a:lnTo>
                    <a:pt x="112" y="216"/>
                  </a:lnTo>
                  <a:lnTo>
                    <a:pt x="112" y="216"/>
                  </a:lnTo>
                  <a:lnTo>
                    <a:pt x="108" y="208"/>
                  </a:lnTo>
                  <a:lnTo>
                    <a:pt x="102" y="204"/>
                  </a:lnTo>
                  <a:lnTo>
                    <a:pt x="102" y="204"/>
                  </a:lnTo>
                  <a:lnTo>
                    <a:pt x="94" y="200"/>
                  </a:lnTo>
                  <a:lnTo>
                    <a:pt x="94" y="200"/>
                  </a:lnTo>
                  <a:lnTo>
                    <a:pt x="86" y="198"/>
                  </a:lnTo>
                  <a:lnTo>
                    <a:pt x="86" y="198"/>
                  </a:lnTo>
                  <a:lnTo>
                    <a:pt x="82" y="198"/>
                  </a:lnTo>
                  <a:lnTo>
                    <a:pt x="78" y="202"/>
                  </a:lnTo>
                  <a:lnTo>
                    <a:pt x="56" y="214"/>
                  </a:lnTo>
                  <a:lnTo>
                    <a:pt x="42" y="200"/>
                  </a:lnTo>
                  <a:lnTo>
                    <a:pt x="54" y="178"/>
                  </a:lnTo>
                  <a:lnTo>
                    <a:pt x="54" y="178"/>
                  </a:lnTo>
                  <a:lnTo>
                    <a:pt x="58" y="170"/>
                  </a:lnTo>
                  <a:lnTo>
                    <a:pt x="56" y="162"/>
                  </a:lnTo>
                  <a:lnTo>
                    <a:pt x="56" y="162"/>
                  </a:lnTo>
                  <a:lnTo>
                    <a:pt x="52" y="154"/>
                  </a:lnTo>
                  <a:lnTo>
                    <a:pt x="52" y="154"/>
                  </a:lnTo>
                  <a:lnTo>
                    <a:pt x="48" y="148"/>
                  </a:lnTo>
                  <a:lnTo>
                    <a:pt x="40" y="144"/>
                  </a:lnTo>
                  <a:lnTo>
                    <a:pt x="16" y="138"/>
                  </a:lnTo>
                  <a:lnTo>
                    <a:pt x="16" y="118"/>
                  </a:lnTo>
                  <a:lnTo>
                    <a:pt x="40" y="112"/>
                  </a:lnTo>
                  <a:lnTo>
                    <a:pt x="40" y="112"/>
                  </a:lnTo>
                  <a:lnTo>
                    <a:pt x="48" y="108"/>
                  </a:lnTo>
                  <a:lnTo>
                    <a:pt x="52" y="102"/>
                  </a:lnTo>
                  <a:lnTo>
                    <a:pt x="52" y="102"/>
                  </a:lnTo>
                  <a:lnTo>
                    <a:pt x="56" y="94"/>
                  </a:lnTo>
                  <a:lnTo>
                    <a:pt x="56" y="94"/>
                  </a:lnTo>
                  <a:lnTo>
                    <a:pt x="58" y="86"/>
                  </a:lnTo>
                  <a:lnTo>
                    <a:pt x="54" y="78"/>
                  </a:lnTo>
                  <a:lnTo>
                    <a:pt x="42" y="56"/>
                  </a:lnTo>
                  <a:lnTo>
                    <a:pt x="56" y="42"/>
                  </a:lnTo>
                  <a:lnTo>
                    <a:pt x="78" y="54"/>
                  </a:lnTo>
                  <a:lnTo>
                    <a:pt x="78" y="54"/>
                  </a:lnTo>
                  <a:lnTo>
                    <a:pt x="82" y="58"/>
                  </a:lnTo>
                  <a:lnTo>
                    <a:pt x="86" y="58"/>
                  </a:lnTo>
                  <a:lnTo>
                    <a:pt x="86" y="58"/>
                  </a:lnTo>
                  <a:lnTo>
                    <a:pt x="94" y="56"/>
                  </a:lnTo>
                  <a:lnTo>
                    <a:pt x="94" y="56"/>
                  </a:lnTo>
                  <a:lnTo>
                    <a:pt x="102" y="52"/>
                  </a:lnTo>
                  <a:lnTo>
                    <a:pt x="102" y="52"/>
                  </a:lnTo>
                  <a:lnTo>
                    <a:pt x="108" y="48"/>
                  </a:lnTo>
                  <a:lnTo>
                    <a:pt x="112" y="40"/>
                  </a:lnTo>
                  <a:lnTo>
                    <a:pt x="118" y="16"/>
                  </a:lnTo>
                  <a:lnTo>
                    <a:pt x="138" y="16"/>
                  </a:lnTo>
                  <a:lnTo>
                    <a:pt x="144" y="40"/>
                  </a:lnTo>
                  <a:lnTo>
                    <a:pt x="144" y="40"/>
                  </a:lnTo>
                  <a:lnTo>
                    <a:pt x="148" y="48"/>
                  </a:lnTo>
                  <a:lnTo>
                    <a:pt x="154" y="52"/>
                  </a:lnTo>
                  <a:lnTo>
                    <a:pt x="154" y="52"/>
                  </a:lnTo>
                  <a:lnTo>
                    <a:pt x="162" y="56"/>
                  </a:lnTo>
                  <a:lnTo>
                    <a:pt x="162" y="56"/>
                  </a:lnTo>
                  <a:lnTo>
                    <a:pt x="170" y="58"/>
                  </a:lnTo>
                  <a:lnTo>
                    <a:pt x="170" y="58"/>
                  </a:lnTo>
                  <a:lnTo>
                    <a:pt x="174" y="58"/>
                  </a:lnTo>
                  <a:lnTo>
                    <a:pt x="178" y="54"/>
                  </a:lnTo>
                  <a:lnTo>
                    <a:pt x="200" y="42"/>
                  </a:lnTo>
                  <a:lnTo>
                    <a:pt x="214" y="56"/>
                  </a:lnTo>
                  <a:lnTo>
                    <a:pt x="202" y="78"/>
                  </a:lnTo>
                  <a:lnTo>
                    <a:pt x="202" y="78"/>
                  </a:lnTo>
                  <a:lnTo>
                    <a:pt x="198" y="86"/>
                  </a:lnTo>
                  <a:lnTo>
                    <a:pt x="200" y="94"/>
                  </a:lnTo>
                  <a:lnTo>
                    <a:pt x="200" y="94"/>
                  </a:lnTo>
                  <a:lnTo>
                    <a:pt x="204" y="102"/>
                  </a:lnTo>
                  <a:lnTo>
                    <a:pt x="204" y="102"/>
                  </a:lnTo>
                  <a:lnTo>
                    <a:pt x="208" y="108"/>
                  </a:lnTo>
                  <a:lnTo>
                    <a:pt x="216" y="112"/>
                  </a:lnTo>
                  <a:lnTo>
                    <a:pt x="240" y="118"/>
                  </a:lnTo>
                  <a:lnTo>
                    <a:pt x="240" y="138"/>
                  </a:lnTo>
                  <a:lnTo>
                    <a:pt x="216" y="144"/>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36" name="Freeform 109"/>
            <p:cNvSpPr>
              <a:spLocks noEditPoints="1"/>
            </p:cNvSpPr>
            <p:nvPr/>
          </p:nvSpPr>
          <p:spPr bwMode="auto">
            <a:xfrm>
              <a:off x="5702300" y="2076450"/>
              <a:ext cx="177800" cy="177800"/>
            </a:xfrm>
            <a:custGeom>
              <a:avLst/>
              <a:gdLst/>
              <a:ahLst/>
              <a:cxnLst>
                <a:cxn ang="0">
                  <a:pos x="56" y="0"/>
                </a:cxn>
                <a:cxn ang="0">
                  <a:pos x="34" y="4"/>
                </a:cxn>
                <a:cxn ang="0">
                  <a:pos x="16" y="16"/>
                </a:cxn>
                <a:cxn ang="0">
                  <a:pos x="4" y="34"/>
                </a:cxn>
                <a:cxn ang="0">
                  <a:pos x="0" y="56"/>
                </a:cxn>
                <a:cxn ang="0">
                  <a:pos x="2" y="68"/>
                </a:cxn>
                <a:cxn ang="0">
                  <a:pos x="10" y="88"/>
                </a:cxn>
                <a:cxn ang="0">
                  <a:pos x="24" y="102"/>
                </a:cxn>
                <a:cxn ang="0">
                  <a:pos x="44" y="110"/>
                </a:cxn>
                <a:cxn ang="0">
                  <a:pos x="56" y="112"/>
                </a:cxn>
                <a:cxn ang="0">
                  <a:pos x="78" y="108"/>
                </a:cxn>
                <a:cxn ang="0">
                  <a:pos x="96" y="96"/>
                </a:cxn>
                <a:cxn ang="0">
                  <a:pos x="108" y="78"/>
                </a:cxn>
                <a:cxn ang="0">
                  <a:pos x="112" y="56"/>
                </a:cxn>
                <a:cxn ang="0">
                  <a:pos x="110" y="44"/>
                </a:cxn>
                <a:cxn ang="0">
                  <a:pos x="102" y="24"/>
                </a:cxn>
                <a:cxn ang="0">
                  <a:pos x="88" y="10"/>
                </a:cxn>
                <a:cxn ang="0">
                  <a:pos x="68" y="2"/>
                </a:cxn>
                <a:cxn ang="0">
                  <a:pos x="56" y="104"/>
                </a:cxn>
                <a:cxn ang="0">
                  <a:pos x="46" y="104"/>
                </a:cxn>
                <a:cxn ang="0">
                  <a:pos x="28" y="96"/>
                </a:cxn>
                <a:cxn ang="0">
                  <a:pos x="16" y="84"/>
                </a:cxn>
                <a:cxn ang="0">
                  <a:pos x="8" y="66"/>
                </a:cxn>
                <a:cxn ang="0">
                  <a:pos x="8" y="56"/>
                </a:cxn>
                <a:cxn ang="0">
                  <a:pos x="10" y="36"/>
                </a:cxn>
                <a:cxn ang="0">
                  <a:pos x="22" y="22"/>
                </a:cxn>
                <a:cxn ang="0">
                  <a:pos x="36" y="10"/>
                </a:cxn>
                <a:cxn ang="0">
                  <a:pos x="56" y="6"/>
                </a:cxn>
                <a:cxn ang="0">
                  <a:pos x="66" y="8"/>
                </a:cxn>
                <a:cxn ang="0">
                  <a:pos x="84" y="16"/>
                </a:cxn>
                <a:cxn ang="0">
                  <a:pos x="96" y="28"/>
                </a:cxn>
                <a:cxn ang="0">
                  <a:pos x="104" y="46"/>
                </a:cxn>
                <a:cxn ang="0">
                  <a:pos x="106" y="56"/>
                </a:cxn>
                <a:cxn ang="0">
                  <a:pos x="102" y="76"/>
                </a:cxn>
                <a:cxn ang="0">
                  <a:pos x="90" y="90"/>
                </a:cxn>
                <a:cxn ang="0">
                  <a:pos x="76" y="102"/>
                </a:cxn>
                <a:cxn ang="0">
                  <a:pos x="56" y="104"/>
                </a:cxn>
              </a:cxnLst>
              <a:rect l="0" t="0" r="r" b="b"/>
              <a:pathLst>
                <a:path w="112" h="112">
                  <a:moveTo>
                    <a:pt x="56" y="0"/>
                  </a:moveTo>
                  <a:lnTo>
                    <a:pt x="56" y="0"/>
                  </a:lnTo>
                  <a:lnTo>
                    <a:pt x="44" y="2"/>
                  </a:lnTo>
                  <a:lnTo>
                    <a:pt x="34" y="4"/>
                  </a:lnTo>
                  <a:lnTo>
                    <a:pt x="24" y="10"/>
                  </a:lnTo>
                  <a:lnTo>
                    <a:pt x="16" y="16"/>
                  </a:lnTo>
                  <a:lnTo>
                    <a:pt x="10" y="24"/>
                  </a:lnTo>
                  <a:lnTo>
                    <a:pt x="4" y="34"/>
                  </a:lnTo>
                  <a:lnTo>
                    <a:pt x="2" y="44"/>
                  </a:lnTo>
                  <a:lnTo>
                    <a:pt x="0" y="56"/>
                  </a:lnTo>
                  <a:lnTo>
                    <a:pt x="0" y="56"/>
                  </a:lnTo>
                  <a:lnTo>
                    <a:pt x="2" y="68"/>
                  </a:lnTo>
                  <a:lnTo>
                    <a:pt x="4" y="78"/>
                  </a:lnTo>
                  <a:lnTo>
                    <a:pt x="10" y="88"/>
                  </a:lnTo>
                  <a:lnTo>
                    <a:pt x="16" y="96"/>
                  </a:lnTo>
                  <a:lnTo>
                    <a:pt x="24" y="102"/>
                  </a:lnTo>
                  <a:lnTo>
                    <a:pt x="34" y="108"/>
                  </a:lnTo>
                  <a:lnTo>
                    <a:pt x="44" y="110"/>
                  </a:lnTo>
                  <a:lnTo>
                    <a:pt x="56" y="112"/>
                  </a:lnTo>
                  <a:lnTo>
                    <a:pt x="56" y="112"/>
                  </a:lnTo>
                  <a:lnTo>
                    <a:pt x="68" y="110"/>
                  </a:lnTo>
                  <a:lnTo>
                    <a:pt x="78" y="108"/>
                  </a:lnTo>
                  <a:lnTo>
                    <a:pt x="88" y="102"/>
                  </a:lnTo>
                  <a:lnTo>
                    <a:pt x="96" y="96"/>
                  </a:lnTo>
                  <a:lnTo>
                    <a:pt x="102" y="88"/>
                  </a:lnTo>
                  <a:lnTo>
                    <a:pt x="108" y="78"/>
                  </a:lnTo>
                  <a:lnTo>
                    <a:pt x="110" y="68"/>
                  </a:lnTo>
                  <a:lnTo>
                    <a:pt x="112" y="56"/>
                  </a:lnTo>
                  <a:lnTo>
                    <a:pt x="112" y="56"/>
                  </a:lnTo>
                  <a:lnTo>
                    <a:pt x="110" y="44"/>
                  </a:lnTo>
                  <a:lnTo>
                    <a:pt x="108" y="34"/>
                  </a:lnTo>
                  <a:lnTo>
                    <a:pt x="102" y="24"/>
                  </a:lnTo>
                  <a:lnTo>
                    <a:pt x="96" y="16"/>
                  </a:lnTo>
                  <a:lnTo>
                    <a:pt x="88" y="10"/>
                  </a:lnTo>
                  <a:lnTo>
                    <a:pt x="78" y="4"/>
                  </a:lnTo>
                  <a:lnTo>
                    <a:pt x="68" y="2"/>
                  </a:lnTo>
                  <a:lnTo>
                    <a:pt x="56" y="0"/>
                  </a:lnTo>
                  <a:close/>
                  <a:moveTo>
                    <a:pt x="56" y="104"/>
                  </a:moveTo>
                  <a:lnTo>
                    <a:pt x="56" y="104"/>
                  </a:lnTo>
                  <a:lnTo>
                    <a:pt x="46" y="104"/>
                  </a:lnTo>
                  <a:lnTo>
                    <a:pt x="36" y="102"/>
                  </a:lnTo>
                  <a:lnTo>
                    <a:pt x="28" y="96"/>
                  </a:lnTo>
                  <a:lnTo>
                    <a:pt x="22" y="90"/>
                  </a:lnTo>
                  <a:lnTo>
                    <a:pt x="16" y="84"/>
                  </a:lnTo>
                  <a:lnTo>
                    <a:pt x="10" y="76"/>
                  </a:lnTo>
                  <a:lnTo>
                    <a:pt x="8" y="66"/>
                  </a:lnTo>
                  <a:lnTo>
                    <a:pt x="8" y="56"/>
                  </a:lnTo>
                  <a:lnTo>
                    <a:pt x="8" y="56"/>
                  </a:lnTo>
                  <a:lnTo>
                    <a:pt x="8" y="46"/>
                  </a:lnTo>
                  <a:lnTo>
                    <a:pt x="10" y="36"/>
                  </a:lnTo>
                  <a:lnTo>
                    <a:pt x="16" y="28"/>
                  </a:lnTo>
                  <a:lnTo>
                    <a:pt x="22" y="22"/>
                  </a:lnTo>
                  <a:lnTo>
                    <a:pt x="28" y="16"/>
                  </a:lnTo>
                  <a:lnTo>
                    <a:pt x="36" y="10"/>
                  </a:lnTo>
                  <a:lnTo>
                    <a:pt x="46" y="8"/>
                  </a:lnTo>
                  <a:lnTo>
                    <a:pt x="56" y="6"/>
                  </a:lnTo>
                  <a:lnTo>
                    <a:pt x="56" y="6"/>
                  </a:lnTo>
                  <a:lnTo>
                    <a:pt x="66" y="8"/>
                  </a:lnTo>
                  <a:lnTo>
                    <a:pt x="76" y="10"/>
                  </a:lnTo>
                  <a:lnTo>
                    <a:pt x="84" y="16"/>
                  </a:lnTo>
                  <a:lnTo>
                    <a:pt x="90" y="22"/>
                  </a:lnTo>
                  <a:lnTo>
                    <a:pt x="96" y="28"/>
                  </a:lnTo>
                  <a:lnTo>
                    <a:pt x="102" y="36"/>
                  </a:lnTo>
                  <a:lnTo>
                    <a:pt x="104" y="46"/>
                  </a:lnTo>
                  <a:lnTo>
                    <a:pt x="106" y="56"/>
                  </a:lnTo>
                  <a:lnTo>
                    <a:pt x="106" y="56"/>
                  </a:lnTo>
                  <a:lnTo>
                    <a:pt x="104" y="66"/>
                  </a:lnTo>
                  <a:lnTo>
                    <a:pt x="102" y="76"/>
                  </a:lnTo>
                  <a:lnTo>
                    <a:pt x="96" y="84"/>
                  </a:lnTo>
                  <a:lnTo>
                    <a:pt x="90" y="90"/>
                  </a:lnTo>
                  <a:lnTo>
                    <a:pt x="84" y="96"/>
                  </a:lnTo>
                  <a:lnTo>
                    <a:pt x="76" y="102"/>
                  </a:lnTo>
                  <a:lnTo>
                    <a:pt x="66" y="104"/>
                  </a:lnTo>
                  <a:lnTo>
                    <a:pt x="56" y="104"/>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37" name="Freeform 112"/>
            <p:cNvSpPr>
              <a:spLocks noEditPoints="1"/>
            </p:cNvSpPr>
            <p:nvPr/>
          </p:nvSpPr>
          <p:spPr bwMode="auto">
            <a:xfrm>
              <a:off x="5740400" y="2114550"/>
              <a:ext cx="101600" cy="101600"/>
            </a:xfrm>
            <a:custGeom>
              <a:avLst/>
              <a:gdLst/>
              <a:ahLst/>
              <a:cxnLst>
                <a:cxn ang="0">
                  <a:pos x="32" y="0"/>
                </a:cxn>
                <a:cxn ang="0">
                  <a:pos x="32" y="0"/>
                </a:cxn>
                <a:cxn ang="0">
                  <a:pos x="26" y="0"/>
                </a:cxn>
                <a:cxn ang="0">
                  <a:pos x="20" y="2"/>
                </a:cxn>
                <a:cxn ang="0">
                  <a:pos x="10" y="10"/>
                </a:cxn>
                <a:cxn ang="0">
                  <a:pos x="2" y="20"/>
                </a:cxn>
                <a:cxn ang="0">
                  <a:pos x="0" y="26"/>
                </a:cxn>
                <a:cxn ang="0">
                  <a:pos x="0" y="32"/>
                </a:cxn>
                <a:cxn ang="0">
                  <a:pos x="0" y="32"/>
                </a:cxn>
                <a:cxn ang="0">
                  <a:pos x="0" y="38"/>
                </a:cxn>
                <a:cxn ang="0">
                  <a:pos x="2" y="44"/>
                </a:cxn>
                <a:cxn ang="0">
                  <a:pos x="10" y="54"/>
                </a:cxn>
                <a:cxn ang="0">
                  <a:pos x="20" y="62"/>
                </a:cxn>
                <a:cxn ang="0">
                  <a:pos x="26" y="64"/>
                </a:cxn>
                <a:cxn ang="0">
                  <a:pos x="32" y="64"/>
                </a:cxn>
                <a:cxn ang="0">
                  <a:pos x="32" y="64"/>
                </a:cxn>
                <a:cxn ang="0">
                  <a:pos x="38" y="64"/>
                </a:cxn>
                <a:cxn ang="0">
                  <a:pos x="44" y="62"/>
                </a:cxn>
                <a:cxn ang="0">
                  <a:pos x="54" y="54"/>
                </a:cxn>
                <a:cxn ang="0">
                  <a:pos x="62" y="44"/>
                </a:cxn>
                <a:cxn ang="0">
                  <a:pos x="64" y="38"/>
                </a:cxn>
                <a:cxn ang="0">
                  <a:pos x="64" y="32"/>
                </a:cxn>
                <a:cxn ang="0">
                  <a:pos x="64" y="32"/>
                </a:cxn>
                <a:cxn ang="0">
                  <a:pos x="64" y="26"/>
                </a:cxn>
                <a:cxn ang="0">
                  <a:pos x="62" y="20"/>
                </a:cxn>
                <a:cxn ang="0">
                  <a:pos x="54" y="10"/>
                </a:cxn>
                <a:cxn ang="0">
                  <a:pos x="44" y="2"/>
                </a:cxn>
                <a:cxn ang="0">
                  <a:pos x="38" y="0"/>
                </a:cxn>
                <a:cxn ang="0">
                  <a:pos x="32" y="0"/>
                </a:cxn>
                <a:cxn ang="0">
                  <a:pos x="32" y="56"/>
                </a:cxn>
                <a:cxn ang="0">
                  <a:pos x="32" y="56"/>
                </a:cxn>
                <a:cxn ang="0">
                  <a:pos x="22" y="54"/>
                </a:cxn>
                <a:cxn ang="0">
                  <a:pos x="16" y="48"/>
                </a:cxn>
                <a:cxn ang="0">
                  <a:pos x="10" y="42"/>
                </a:cxn>
                <a:cxn ang="0">
                  <a:pos x="8" y="32"/>
                </a:cxn>
                <a:cxn ang="0">
                  <a:pos x="8" y="32"/>
                </a:cxn>
                <a:cxn ang="0">
                  <a:pos x="10" y="22"/>
                </a:cxn>
                <a:cxn ang="0">
                  <a:pos x="16" y="16"/>
                </a:cxn>
                <a:cxn ang="0">
                  <a:pos x="22" y="10"/>
                </a:cxn>
                <a:cxn ang="0">
                  <a:pos x="32" y="8"/>
                </a:cxn>
                <a:cxn ang="0">
                  <a:pos x="32" y="8"/>
                </a:cxn>
                <a:cxn ang="0">
                  <a:pos x="42" y="10"/>
                </a:cxn>
                <a:cxn ang="0">
                  <a:pos x="48" y="16"/>
                </a:cxn>
                <a:cxn ang="0">
                  <a:pos x="54" y="22"/>
                </a:cxn>
                <a:cxn ang="0">
                  <a:pos x="56" y="32"/>
                </a:cxn>
                <a:cxn ang="0">
                  <a:pos x="56" y="32"/>
                </a:cxn>
                <a:cxn ang="0">
                  <a:pos x="54" y="42"/>
                </a:cxn>
                <a:cxn ang="0">
                  <a:pos x="48" y="48"/>
                </a:cxn>
                <a:cxn ang="0">
                  <a:pos x="42" y="54"/>
                </a:cxn>
                <a:cxn ang="0">
                  <a:pos x="32" y="56"/>
                </a:cxn>
              </a:cxnLst>
              <a:rect l="0" t="0" r="r" b="b"/>
              <a:pathLst>
                <a:path w="64" h="64">
                  <a:moveTo>
                    <a:pt x="32" y="0"/>
                  </a:moveTo>
                  <a:lnTo>
                    <a:pt x="32" y="0"/>
                  </a:lnTo>
                  <a:lnTo>
                    <a:pt x="26" y="0"/>
                  </a:lnTo>
                  <a:lnTo>
                    <a:pt x="20" y="2"/>
                  </a:lnTo>
                  <a:lnTo>
                    <a:pt x="10" y="10"/>
                  </a:lnTo>
                  <a:lnTo>
                    <a:pt x="2" y="20"/>
                  </a:lnTo>
                  <a:lnTo>
                    <a:pt x="0" y="26"/>
                  </a:lnTo>
                  <a:lnTo>
                    <a:pt x="0" y="32"/>
                  </a:lnTo>
                  <a:lnTo>
                    <a:pt x="0" y="32"/>
                  </a:lnTo>
                  <a:lnTo>
                    <a:pt x="0" y="38"/>
                  </a:lnTo>
                  <a:lnTo>
                    <a:pt x="2" y="44"/>
                  </a:lnTo>
                  <a:lnTo>
                    <a:pt x="10" y="54"/>
                  </a:lnTo>
                  <a:lnTo>
                    <a:pt x="20" y="62"/>
                  </a:lnTo>
                  <a:lnTo>
                    <a:pt x="26" y="64"/>
                  </a:lnTo>
                  <a:lnTo>
                    <a:pt x="32" y="64"/>
                  </a:lnTo>
                  <a:lnTo>
                    <a:pt x="32" y="64"/>
                  </a:lnTo>
                  <a:lnTo>
                    <a:pt x="38" y="64"/>
                  </a:lnTo>
                  <a:lnTo>
                    <a:pt x="44" y="62"/>
                  </a:lnTo>
                  <a:lnTo>
                    <a:pt x="54" y="54"/>
                  </a:lnTo>
                  <a:lnTo>
                    <a:pt x="62" y="44"/>
                  </a:lnTo>
                  <a:lnTo>
                    <a:pt x="64" y="38"/>
                  </a:lnTo>
                  <a:lnTo>
                    <a:pt x="64" y="32"/>
                  </a:lnTo>
                  <a:lnTo>
                    <a:pt x="64" y="32"/>
                  </a:lnTo>
                  <a:lnTo>
                    <a:pt x="64" y="26"/>
                  </a:lnTo>
                  <a:lnTo>
                    <a:pt x="62" y="20"/>
                  </a:lnTo>
                  <a:lnTo>
                    <a:pt x="54" y="10"/>
                  </a:lnTo>
                  <a:lnTo>
                    <a:pt x="44" y="2"/>
                  </a:lnTo>
                  <a:lnTo>
                    <a:pt x="38" y="0"/>
                  </a:lnTo>
                  <a:lnTo>
                    <a:pt x="32" y="0"/>
                  </a:lnTo>
                  <a:close/>
                  <a:moveTo>
                    <a:pt x="32" y="56"/>
                  </a:moveTo>
                  <a:lnTo>
                    <a:pt x="32" y="56"/>
                  </a:lnTo>
                  <a:lnTo>
                    <a:pt x="22" y="54"/>
                  </a:lnTo>
                  <a:lnTo>
                    <a:pt x="16" y="48"/>
                  </a:lnTo>
                  <a:lnTo>
                    <a:pt x="10" y="42"/>
                  </a:lnTo>
                  <a:lnTo>
                    <a:pt x="8" y="32"/>
                  </a:lnTo>
                  <a:lnTo>
                    <a:pt x="8" y="32"/>
                  </a:lnTo>
                  <a:lnTo>
                    <a:pt x="10" y="22"/>
                  </a:lnTo>
                  <a:lnTo>
                    <a:pt x="16" y="16"/>
                  </a:lnTo>
                  <a:lnTo>
                    <a:pt x="22" y="10"/>
                  </a:lnTo>
                  <a:lnTo>
                    <a:pt x="32" y="8"/>
                  </a:lnTo>
                  <a:lnTo>
                    <a:pt x="32" y="8"/>
                  </a:lnTo>
                  <a:lnTo>
                    <a:pt x="42" y="10"/>
                  </a:lnTo>
                  <a:lnTo>
                    <a:pt x="48" y="16"/>
                  </a:lnTo>
                  <a:lnTo>
                    <a:pt x="54" y="22"/>
                  </a:lnTo>
                  <a:lnTo>
                    <a:pt x="56" y="32"/>
                  </a:lnTo>
                  <a:lnTo>
                    <a:pt x="56" y="32"/>
                  </a:lnTo>
                  <a:lnTo>
                    <a:pt x="54" y="42"/>
                  </a:lnTo>
                  <a:lnTo>
                    <a:pt x="48" y="48"/>
                  </a:lnTo>
                  <a:lnTo>
                    <a:pt x="42" y="54"/>
                  </a:lnTo>
                  <a:lnTo>
                    <a:pt x="32" y="5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
        <p:nvSpPr>
          <p:cNvPr id="81" name="椭圆 80"/>
          <p:cNvSpPr/>
          <p:nvPr/>
        </p:nvSpPr>
        <p:spPr>
          <a:xfrm>
            <a:off x="7033644" y="1946006"/>
            <a:ext cx="630621" cy="63062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p:cNvGrpSpPr/>
          <p:nvPr/>
        </p:nvGrpSpPr>
        <p:grpSpPr>
          <a:xfrm>
            <a:off x="6513349" y="2829587"/>
            <a:ext cx="1671210" cy="2173761"/>
            <a:chOff x="1084773" y="4186394"/>
            <a:chExt cx="1671210" cy="2173761"/>
          </a:xfrm>
        </p:grpSpPr>
        <p:sp>
          <p:nvSpPr>
            <p:cNvPr id="83" name="文本框 82"/>
            <p:cNvSpPr txBox="1"/>
            <p:nvPr/>
          </p:nvSpPr>
          <p:spPr>
            <a:xfrm>
              <a:off x="1084773" y="4186394"/>
              <a:ext cx="1671210"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84" name="文本框 83"/>
            <p:cNvSpPr txBox="1"/>
            <p:nvPr/>
          </p:nvSpPr>
          <p:spPr>
            <a:xfrm>
              <a:off x="1084774" y="4668602"/>
              <a:ext cx="1671209" cy="1691553"/>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grpSp>
        <p:nvGrpSpPr>
          <p:cNvPr id="38" name="Group 42"/>
          <p:cNvGrpSpPr/>
          <p:nvPr/>
        </p:nvGrpSpPr>
        <p:grpSpPr>
          <a:xfrm>
            <a:off x="7210278" y="2144308"/>
            <a:ext cx="277353" cy="234016"/>
            <a:chOff x="6400800" y="2000250"/>
            <a:chExt cx="406400" cy="342900"/>
          </a:xfrm>
          <a:solidFill>
            <a:schemeClr val="bg1"/>
          </a:solidFill>
        </p:grpSpPr>
        <p:sp>
          <p:nvSpPr>
            <p:cNvPr id="39" name="Freeform 98"/>
            <p:cNvSpPr>
              <a:spLocks noEditPoints="1"/>
            </p:cNvSpPr>
            <p:nvPr/>
          </p:nvSpPr>
          <p:spPr bwMode="auto">
            <a:xfrm>
              <a:off x="6502400" y="2089150"/>
              <a:ext cx="203200" cy="203200"/>
            </a:xfrm>
            <a:custGeom>
              <a:avLst/>
              <a:gdLst/>
              <a:ahLst/>
              <a:cxnLst>
                <a:cxn ang="0">
                  <a:pos x="64" y="0"/>
                </a:cxn>
                <a:cxn ang="0">
                  <a:pos x="40" y="6"/>
                </a:cxn>
                <a:cxn ang="0">
                  <a:pos x="18" y="18"/>
                </a:cxn>
                <a:cxn ang="0">
                  <a:pos x="6" y="40"/>
                </a:cxn>
                <a:cxn ang="0">
                  <a:pos x="0" y="64"/>
                </a:cxn>
                <a:cxn ang="0">
                  <a:pos x="2" y="76"/>
                </a:cxn>
                <a:cxn ang="0">
                  <a:pos x="10" y="100"/>
                </a:cxn>
                <a:cxn ang="0">
                  <a:pos x="28" y="118"/>
                </a:cxn>
                <a:cxn ang="0">
                  <a:pos x="52" y="126"/>
                </a:cxn>
                <a:cxn ang="0">
                  <a:pos x="64" y="128"/>
                </a:cxn>
                <a:cxn ang="0">
                  <a:pos x="88" y="122"/>
                </a:cxn>
                <a:cxn ang="0">
                  <a:pos x="110" y="110"/>
                </a:cxn>
                <a:cxn ang="0">
                  <a:pos x="122" y="88"/>
                </a:cxn>
                <a:cxn ang="0">
                  <a:pos x="128" y="64"/>
                </a:cxn>
                <a:cxn ang="0">
                  <a:pos x="126" y="52"/>
                </a:cxn>
                <a:cxn ang="0">
                  <a:pos x="118" y="28"/>
                </a:cxn>
                <a:cxn ang="0">
                  <a:pos x="100" y="10"/>
                </a:cxn>
                <a:cxn ang="0">
                  <a:pos x="76" y="2"/>
                </a:cxn>
                <a:cxn ang="0">
                  <a:pos x="100" y="96"/>
                </a:cxn>
                <a:cxn ang="0">
                  <a:pos x="94" y="102"/>
                </a:cxn>
                <a:cxn ang="0">
                  <a:pos x="76" y="110"/>
                </a:cxn>
                <a:cxn ang="0">
                  <a:pos x="58" y="112"/>
                </a:cxn>
                <a:cxn ang="0">
                  <a:pos x="40" y="106"/>
                </a:cxn>
                <a:cxn ang="0">
                  <a:pos x="32" y="100"/>
                </a:cxn>
                <a:cxn ang="0">
                  <a:pos x="22" y="86"/>
                </a:cxn>
                <a:cxn ang="0">
                  <a:pos x="16" y="68"/>
                </a:cxn>
                <a:cxn ang="0">
                  <a:pos x="18" y="50"/>
                </a:cxn>
                <a:cxn ang="0">
                  <a:pos x="28" y="32"/>
                </a:cxn>
                <a:cxn ang="0">
                  <a:pos x="34" y="26"/>
                </a:cxn>
                <a:cxn ang="0">
                  <a:pos x="52" y="18"/>
                </a:cxn>
                <a:cxn ang="0">
                  <a:pos x="70" y="16"/>
                </a:cxn>
                <a:cxn ang="0">
                  <a:pos x="88" y="22"/>
                </a:cxn>
                <a:cxn ang="0">
                  <a:pos x="96" y="28"/>
                </a:cxn>
                <a:cxn ang="0">
                  <a:pos x="106" y="42"/>
                </a:cxn>
                <a:cxn ang="0">
                  <a:pos x="112" y="60"/>
                </a:cxn>
                <a:cxn ang="0">
                  <a:pos x="110" y="78"/>
                </a:cxn>
                <a:cxn ang="0">
                  <a:pos x="100" y="96"/>
                </a:cxn>
              </a:cxnLst>
              <a:rect l="0" t="0" r="r" b="b"/>
              <a:pathLst>
                <a:path w="128" h="128">
                  <a:moveTo>
                    <a:pt x="64" y="0"/>
                  </a:moveTo>
                  <a:lnTo>
                    <a:pt x="64" y="0"/>
                  </a:lnTo>
                  <a:lnTo>
                    <a:pt x="52" y="2"/>
                  </a:lnTo>
                  <a:lnTo>
                    <a:pt x="40" y="6"/>
                  </a:lnTo>
                  <a:lnTo>
                    <a:pt x="28" y="10"/>
                  </a:lnTo>
                  <a:lnTo>
                    <a:pt x="18" y="18"/>
                  </a:lnTo>
                  <a:lnTo>
                    <a:pt x="10" y="28"/>
                  </a:lnTo>
                  <a:lnTo>
                    <a:pt x="6" y="40"/>
                  </a:lnTo>
                  <a:lnTo>
                    <a:pt x="2" y="52"/>
                  </a:lnTo>
                  <a:lnTo>
                    <a:pt x="0" y="64"/>
                  </a:lnTo>
                  <a:lnTo>
                    <a:pt x="0" y="64"/>
                  </a:lnTo>
                  <a:lnTo>
                    <a:pt x="2" y="76"/>
                  </a:lnTo>
                  <a:lnTo>
                    <a:pt x="6" y="88"/>
                  </a:lnTo>
                  <a:lnTo>
                    <a:pt x="10" y="100"/>
                  </a:lnTo>
                  <a:lnTo>
                    <a:pt x="18" y="110"/>
                  </a:lnTo>
                  <a:lnTo>
                    <a:pt x="28" y="118"/>
                  </a:lnTo>
                  <a:lnTo>
                    <a:pt x="40" y="122"/>
                  </a:lnTo>
                  <a:lnTo>
                    <a:pt x="52" y="126"/>
                  </a:lnTo>
                  <a:lnTo>
                    <a:pt x="64" y="128"/>
                  </a:lnTo>
                  <a:lnTo>
                    <a:pt x="64" y="128"/>
                  </a:lnTo>
                  <a:lnTo>
                    <a:pt x="76" y="126"/>
                  </a:lnTo>
                  <a:lnTo>
                    <a:pt x="88" y="122"/>
                  </a:lnTo>
                  <a:lnTo>
                    <a:pt x="100" y="118"/>
                  </a:lnTo>
                  <a:lnTo>
                    <a:pt x="110" y="110"/>
                  </a:lnTo>
                  <a:lnTo>
                    <a:pt x="118" y="100"/>
                  </a:lnTo>
                  <a:lnTo>
                    <a:pt x="122" y="88"/>
                  </a:lnTo>
                  <a:lnTo>
                    <a:pt x="126" y="76"/>
                  </a:lnTo>
                  <a:lnTo>
                    <a:pt x="128" y="64"/>
                  </a:lnTo>
                  <a:lnTo>
                    <a:pt x="128" y="64"/>
                  </a:lnTo>
                  <a:lnTo>
                    <a:pt x="126" y="52"/>
                  </a:lnTo>
                  <a:lnTo>
                    <a:pt x="122" y="40"/>
                  </a:lnTo>
                  <a:lnTo>
                    <a:pt x="118" y="28"/>
                  </a:lnTo>
                  <a:lnTo>
                    <a:pt x="110" y="18"/>
                  </a:lnTo>
                  <a:lnTo>
                    <a:pt x="100" y="10"/>
                  </a:lnTo>
                  <a:lnTo>
                    <a:pt x="88" y="6"/>
                  </a:lnTo>
                  <a:lnTo>
                    <a:pt x="76" y="2"/>
                  </a:lnTo>
                  <a:lnTo>
                    <a:pt x="64" y="0"/>
                  </a:lnTo>
                  <a:close/>
                  <a:moveTo>
                    <a:pt x="100" y="96"/>
                  </a:moveTo>
                  <a:lnTo>
                    <a:pt x="100" y="96"/>
                  </a:lnTo>
                  <a:lnTo>
                    <a:pt x="94" y="102"/>
                  </a:lnTo>
                  <a:lnTo>
                    <a:pt x="86" y="106"/>
                  </a:lnTo>
                  <a:lnTo>
                    <a:pt x="76" y="110"/>
                  </a:lnTo>
                  <a:lnTo>
                    <a:pt x="68" y="112"/>
                  </a:lnTo>
                  <a:lnTo>
                    <a:pt x="58" y="112"/>
                  </a:lnTo>
                  <a:lnTo>
                    <a:pt x="50" y="110"/>
                  </a:lnTo>
                  <a:lnTo>
                    <a:pt x="40" y="106"/>
                  </a:lnTo>
                  <a:lnTo>
                    <a:pt x="32" y="100"/>
                  </a:lnTo>
                  <a:lnTo>
                    <a:pt x="32" y="100"/>
                  </a:lnTo>
                  <a:lnTo>
                    <a:pt x="26" y="94"/>
                  </a:lnTo>
                  <a:lnTo>
                    <a:pt x="22" y="86"/>
                  </a:lnTo>
                  <a:lnTo>
                    <a:pt x="18" y="76"/>
                  </a:lnTo>
                  <a:lnTo>
                    <a:pt x="16" y="68"/>
                  </a:lnTo>
                  <a:lnTo>
                    <a:pt x="16" y="58"/>
                  </a:lnTo>
                  <a:lnTo>
                    <a:pt x="18" y="50"/>
                  </a:lnTo>
                  <a:lnTo>
                    <a:pt x="22" y="40"/>
                  </a:lnTo>
                  <a:lnTo>
                    <a:pt x="28" y="32"/>
                  </a:lnTo>
                  <a:lnTo>
                    <a:pt x="28" y="32"/>
                  </a:lnTo>
                  <a:lnTo>
                    <a:pt x="34" y="26"/>
                  </a:lnTo>
                  <a:lnTo>
                    <a:pt x="42" y="22"/>
                  </a:lnTo>
                  <a:lnTo>
                    <a:pt x="52" y="18"/>
                  </a:lnTo>
                  <a:lnTo>
                    <a:pt x="60" y="16"/>
                  </a:lnTo>
                  <a:lnTo>
                    <a:pt x="70" y="16"/>
                  </a:lnTo>
                  <a:lnTo>
                    <a:pt x="78" y="18"/>
                  </a:lnTo>
                  <a:lnTo>
                    <a:pt x="88" y="22"/>
                  </a:lnTo>
                  <a:lnTo>
                    <a:pt x="96" y="28"/>
                  </a:lnTo>
                  <a:lnTo>
                    <a:pt x="96" y="28"/>
                  </a:lnTo>
                  <a:lnTo>
                    <a:pt x="102" y="34"/>
                  </a:lnTo>
                  <a:lnTo>
                    <a:pt x="106" y="42"/>
                  </a:lnTo>
                  <a:lnTo>
                    <a:pt x="110" y="52"/>
                  </a:lnTo>
                  <a:lnTo>
                    <a:pt x="112" y="60"/>
                  </a:lnTo>
                  <a:lnTo>
                    <a:pt x="112" y="70"/>
                  </a:lnTo>
                  <a:lnTo>
                    <a:pt x="110" y="78"/>
                  </a:lnTo>
                  <a:lnTo>
                    <a:pt x="106" y="88"/>
                  </a:lnTo>
                  <a:lnTo>
                    <a:pt x="100" y="9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40" name="Freeform 101"/>
            <p:cNvSpPr/>
            <p:nvPr/>
          </p:nvSpPr>
          <p:spPr bwMode="auto">
            <a:xfrm>
              <a:off x="6553200" y="2139950"/>
              <a:ext cx="57150" cy="57150"/>
            </a:xfrm>
            <a:custGeom>
              <a:avLst/>
              <a:gdLst/>
              <a:ahLst/>
              <a:cxnLst>
                <a:cxn ang="0">
                  <a:pos x="32" y="0"/>
                </a:cxn>
                <a:cxn ang="0">
                  <a:pos x="32" y="0"/>
                </a:cxn>
                <a:cxn ang="0">
                  <a:pos x="26" y="0"/>
                </a:cxn>
                <a:cxn ang="0">
                  <a:pos x="20" y="2"/>
                </a:cxn>
                <a:cxn ang="0">
                  <a:pos x="10" y="10"/>
                </a:cxn>
                <a:cxn ang="0">
                  <a:pos x="2" y="20"/>
                </a:cxn>
                <a:cxn ang="0">
                  <a:pos x="0" y="26"/>
                </a:cxn>
                <a:cxn ang="0">
                  <a:pos x="0" y="32"/>
                </a:cxn>
                <a:cxn ang="0">
                  <a:pos x="0" y="32"/>
                </a:cxn>
                <a:cxn ang="0">
                  <a:pos x="0" y="32"/>
                </a:cxn>
                <a:cxn ang="0">
                  <a:pos x="2" y="34"/>
                </a:cxn>
                <a:cxn ang="0">
                  <a:pos x="4" y="36"/>
                </a:cxn>
                <a:cxn ang="0">
                  <a:pos x="4" y="36"/>
                </a:cxn>
                <a:cxn ang="0">
                  <a:pos x="6" y="34"/>
                </a:cxn>
                <a:cxn ang="0">
                  <a:pos x="8" y="32"/>
                </a:cxn>
                <a:cxn ang="0">
                  <a:pos x="8" y="32"/>
                </a:cxn>
                <a:cxn ang="0">
                  <a:pos x="8" y="32"/>
                </a:cxn>
                <a:cxn ang="0">
                  <a:pos x="10" y="22"/>
                </a:cxn>
                <a:cxn ang="0">
                  <a:pos x="16" y="16"/>
                </a:cxn>
                <a:cxn ang="0">
                  <a:pos x="22" y="10"/>
                </a:cxn>
                <a:cxn ang="0">
                  <a:pos x="32" y="8"/>
                </a:cxn>
                <a:cxn ang="0">
                  <a:pos x="32" y="8"/>
                </a:cxn>
                <a:cxn ang="0">
                  <a:pos x="34" y="6"/>
                </a:cxn>
                <a:cxn ang="0">
                  <a:pos x="36" y="4"/>
                </a:cxn>
                <a:cxn ang="0">
                  <a:pos x="36" y="4"/>
                </a:cxn>
                <a:cxn ang="0">
                  <a:pos x="34" y="2"/>
                </a:cxn>
                <a:cxn ang="0">
                  <a:pos x="32" y="0"/>
                </a:cxn>
              </a:cxnLst>
              <a:rect l="0" t="0" r="r" b="b"/>
              <a:pathLst>
                <a:path w="36" h="36">
                  <a:moveTo>
                    <a:pt x="32" y="0"/>
                  </a:moveTo>
                  <a:lnTo>
                    <a:pt x="32" y="0"/>
                  </a:lnTo>
                  <a:lnTo>
                    <a:pt x="26" y="0"/>
                  </a:lnTo>
                  <a:lnTo>
                    <a:pt x="20" y="2"/>
                  </a:lnTo>
                  <a:lnTo>
                    <a:pt x="10" y="10"/>
                  </a:lnTo>
                  <a:lnTo>
                    <a:pt x="2" y="20"/>
                  </a:lnTo>
                  <a:lnTo>
                    <a:pt x="0" y="26"/>
                  </a:lnTo>
                  <a:lnTo>
                    <a:pt x="0" y="32"/>
                  </a:lnTo>
                  <a:lnTo>
                    <a:pt x="0" y="32"/>
                  </a:lnTo>
                  <a:lnTo>
                    <a:pt x="0" y="32"/>
                  </a:lnTo>
                  <a:lnTo>
                    <a:pt x="2" y="34"/>
                  </a:lnTo>
                  <a:lnTo>
                    <a:pt x="4" y="36"/>
                  </a:lnTo>
                  <a:lnTo>
                    <a:pt x="4" y="36"/>
                  </a:lnTo>
                  <a:lnTo>
                    <a:pt x="6" y="34"/>
                  </a:lnTo>
                  <a:lnTo>
                    <a:pt x="8" y="32"/>
                  </a:lnTo>
                  <a:lnTo>
                    <a:pt x="8" y="32"/>
                  </a:lnTo>
                  <a:lnTo>
                    <a:pt x="8" y="32"/>
                  </a:lnTo>
                  <a:lnTo>
                    <a:pt x="10" y="22"/>
                  </a:lnTo>
                  <a:lnTo>
                    <a:pt x="16" y="16"/>
                  </a:lnTo>
                  <a:lnTo>
                    <a:pt x="22" y="10"/>
                  </a:lnTo>
                  <a:lnTo>
                    <a:pt x="32" y="8"/>
                  </a:lnTo>
                  <a:lnTo>
                    <a:pt x="32" y="8"/>
                  </a:lnTo>
                  <a:lnTo>
                    <a:pt x="34" y="6"/>
                  </a:lnTo>
                  <a:lnTo>
                    <a:pt x="36" y="4"/>
                  </a:lnTo>
                  <a:lnTo>
                    <a:pt x="36" y="4"/>
                  </a:lnTo>
                  <a:lnTo>
                    <a:pt x="34" y="2"/>
                  </a:lnTo>
                  <a:lnTo>
                    <a:pt x="32" y="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41" name="Freeform 103"/>
            <p:cNvSpPr>
              <a:spLocks noEditPoints="1"/>
            </p:cNvSpPr>
            <p:nvPr/>
          </p:nvSpPr>
          <p:spPr bwMode="auto">
            <a:xfrm>
              <a:off x="6400800" y="2000250"/>
              <a:ext cx="406400" cy="342900"/>
            </a:xfrm>
            <a:custGeom>
              <a:avLst/>
              <a:gdLst/>
              <a:ahLst/>
              <a:cxnLst>
                <a:cxn ang="0">
                  <a:pos x="202" y="42"/>
                </a:cxn>
                <a:cxn ang="0">
                  <a:pos x="190" y="16"/>
                </a:cxn>
                <a:cxn ang="0">
                  <a:pos x="182" y="4"/>
                </a:cxn>
                <a:cxn ang="0">
                  <a:pos x="168" y="0"/>
                </a:cxn>
                <a:cxn ang="0">
                  <a:pos x="88" y="0"/>
                </a:cxn>
                <a:cxn ang="0">
                  <a:pos x="74" y="4"/>
                </a:cxn>
                <a:cxn ang="0">
                  <a:pos x="66" y="16"/>
                </a:cxn>
                <a:cxn ang="0">
                  <a:pos x="20" y="48"/>
                </a:cxn>
                <a:cxn ang="0">
                  <a:pos x="12" y="52"/>
                </a:cxn>
                <a:cxn ang="0">
                  <a:pos x="2" y="64"/>
                </a:cxn>
                <a:cxn ang="0">
                  <a:pos x="0" y="192"/>
                </a:cxn>
                <a:cxn ang="0">
                  <a:pos x="2" y="202"/>
                </a:cxn>
                <a:cxn ang="0">
                  <a:pos x="14" y="214"/>
                </a:cxn>
                <a:cxn ang="0">
                  <a:pos x="232" y="216"/>
                </a:cxn>
                <a:cxn ang="0">
                  <a:pos x="242" y="214"/>
                </a:cxn>
                <a:cxn ang="0">
                  <a:pos x="254" y="202"/>
                </a:cxn>
                <a:cxn ang="0">
                  <a:pos x="256" y="72"/>
                </a:cxn>
                <a:cxn ang="0">
                  <a:pos x="254" y="64"/>
                </a:cxn>
                <a:cxn ang="0">
                  <a:pos x="244" y="52"/>
                </a:cxn>
                <a:cxn ang="0">
                  <a:pos x="240" y="192"/>
                </a:cxn>
                <a:cxn ang="0">
                  <a:pos x="240" y="196"/>
                </a:cxn>
                <a:cxn ang="0">
                  <a:pos x="236" y="200"/>
                </a:cxn>
                <a:cxn ang="0">
                  <a:pos x="24" y="200"/>
                </a:cxn>
                <a:cxn ang="0">
                  <a:pos x="20" y="200"/>
                </a:cxn>
                <a:cxn ang="0">
                  <a:pos x="16" y="196"/>
                </a:cxn>
                <a:cxn ang="0">
                  <a:pos x="16" y="72"/>
                </a:cxn>
                <a:cxn ang="0">
                  <a:pos x="18" y="66"/>
                </a:cxn>
                <a:cxn ang="0">
                  <a:pos x="66" y="56"/>
                </a:cxn>
                <a:cxn ang="0">
                  <a:pos x="80" y="22"/>
                </a:cxn>
                <a:cxn ang="0">
                  <a:pos x="88" y="16"/>
                </a:cxn>
                <a:cxn ang="0">
                  <a:pos x="168" y="16"/>
                </a:cxn>
                <a:cxn ang="0">
                  <a:pos x="176" y="22"/>
                </a:cxn>
                <a:cxn ang="0">
                  <a:pos x="234" y="64"/>
                </a:cxn>
                <a:cxn ang="0">
                  <a:pos x="238" y="66"/>
                </a:cxn>
                <a:cxn ang="0">
                  <a:pos x="240" y="192"/>
                </a:cxn>
              </a:cxnLst>
              <a:rect l="0" t="0" r="r" b="b"/>
              <a:pathLst>
                <a:path w="256" h="216">
                  <a:moveTo>
                    <a:pt x="236" y="48"/>
                  </a:moveTo>
                  <a:lnTo>
                    <a:pt x="202" y="42"/>
                  </a:lnTo>
                  <a:lnTo>
                    <a:pt x="190" y="16"/>
                  </a:lnTo>
                  <a:lnTo>
                    <a:pt x="190" y="16"/>
                  </a:lnTo>
                  <a:lnTo>
                    <a:pt x="186" y="8"/>
                  </a:lnTo>
                  <a:lnTo>
                    <a:pt x="182" y="4"/>
                  </a:lnTo>
                  <a:lnTo>
                    <a:pt x="176" y="2"/>
                  </a:lnTo>
                  <a:lnTo>
                    <a:pt x="168" y="0"/>
                  </a:lnTo>
                  <a:lnTo>
                    <a:pt x="88" y="0"/>
                  </a:lnTo>
                  <a:lnTo>
                    <a:pt x="88" y="0"/>
                  </a:lnTo>
                  <a:lnTo>
                    <a:pt x="80" y="2"/>
                  </a:lnTo>
                  <a:lnTo>
                    <a:pt x="74" y="4"/>
                  </a:lnTo>
                  <a:lnTo>
                    <a:pt x="70" y="8"/>
                  </a:lnTo>
                  <a:lnTo>
                    <a:pt x="66" y="16"/>
                  </a:lnTo>
                  <a:lnTo>
                    <a:pt x="54" y="42"/>
                  </a:lnTo>
                  <a:lnTo>
                    <a:pt x="20" y="48"/>
                  </a:lnTo>
                  <a:lnTo>
                    <a:pt x="20" y="48"/>
                  </a:lnTo>
                  <a:lnTo>
                    <a:pt x="12" y="52"/>
                  </a:lnTo>
                  <a:lnTo>
                    <a:pt x="6" y="56"/>
                  </a:lnTo>
                  <a:lnTo>
                    <a:pt x="2" y="64"/>
                  </a:lnTo>
                  <a:lnTo>
                    <a:pt x="0" y="72"/>
                  </a:lnTo>
                  <a:lnTo>
                    <a:pt x="0" y="192"/>
                  </a:lnTo>
                  <a:lnTo>
                    <a:pt x="0" y="192"/>
                  </a:lnTo>
                  <a:lnTo>
                    <a:pt x="2" y="202"/>
                  </a:lnTo>
                  <a:lnTo>
                    <a:pt x="8" y="208"/>
                  </a:lnTo>
                  <a:lnTo>
                    <a:pt x="14" y="214"/>
                  </a:lnTo>
                  <a:lnTo>
                    <a:pt x="24" y="216"/>
                  </a:lnTo>
                  <a:lnTo>
                    <a:pt x="232" y="216"/>
                  </a:lnTo>
                  <a:lnTo>
                    <a:pt x="232" y="216"/>
                  </a:lnTo>
                  <a:lnTo>
                    <a:pt x="242" y="214"/>
                  </a:lnTo>
                  <a:lnTo>
                    <a:pt x="248" y="208"/>
                  </a:lnTo>
                  <a:lnTo>
                    <a:pt x="254" y="202"/>
                  </a:lnTo>
                  <a:lnTo>
                    <a:pt x="256" y="192"/>
                  </a:lnTo>
                  <a:lnTo>
                    <a:pt x="256" y="72"/>
                  </a:lnTo>
                  <a:lnTo>
                    <a:pt x="256" y="72"/>
                  </a:lnTo>
                  <a:lnTo>
                    <a:pt x="254" y="64"/>
                  </a:lnTo>
                  <a:lnTo>
                    <a:pt x="250" y="56"/>
                  </a:lnTo>
                  <a:lnTo>
                    <a:pt x="244" y="52"/>
                  </a:lnTo>
                  <a:lnTo>
                    <a:pt x="236" y="48"/>
                  </a:lnTo>
                  <a:close/>
                  <a:moveTo>
                    <a:pt x="240" y="192"/>
                  </a:moveTo>
                  <a:lnTo>
                    <a:pt x="240" y="192"/>
                  </a:lnTo>
                  <a:lnTo>
                    <a:pt x="240" y="196"/>
                  </a:lnTo>
                  <a:lnTo>
                    <a:pt x="238" y="198"/>
                  </a:lnTo>
                  <a:lnTo>
                    <a:pt x="236" y="200"/>
                  </a:lnTo>
                  <a:lnTo>
                    <a:pt x="232" y="200"/>
                  </a:lnTo>
                  <a:lnTo>
                    <a:pt x="24" y="200"/>
                  </a:lnTo>
                  <a:lnTo>
                    <a:pt x="24" y="200"/>
                  </a:lnTo>
                  <a:lnTo>
                    <a:pt x="20" y="200"/>
                  </a:lnTo>
                  <a:lnTo>
                    <a:pt x="18" y="198"/>
                  </a:lnTo>
                  <a:lnTo>
                    <a:pt x="16" y="196"/>
                  </a:lnTo>
                  <a:lnTo>
                    <a:pt x="16" y="192"/>
                  </a:lnTo>
                  <a:lnTo>
                    <a:pt x="16" y="72"/>
                  </a:lnTo>
                  <a:lnTo>
                    <a:pt x="16" y="72"/>
                  </a:lnTo>
                  <a:lnTo>
                    <a:pt x="18" y="66"/>
                  </a:lnTo>
                  <a:lnTo>
                    <a:pt x="22" y="64"/>
                  </a:lnTo>
                  <a:lnTo>
                    <a:pt x="66" y="56"/>
                  </a:lnTo>
                  <a:lnTo>
                    <a:pt x="80" y="22"/>
                  </a:lnTo>
                  <a:lnTo>
                    <a:pt x="80" y="22"/>
                  </a:lnTo>
                  <a:lnTo>
                    <a:pt x="84" y="18"/>
                  </a:lnTo>
                  <a:lnTo>
                    <a:pt x="88" y="16"/>
                  </a:lnTo>
                  <a:lnTo>
                    <a:pt x="168" y="16"/>
                  </a:lnTo>
                  <a:lnTo>
                    <a:pt x="168" y="16"/>
                  </a:lnTo>
                  <a:lnTo>
                    <a:pt x="172" y="18"/>
                  </a:lnTo>
                  <a:lnTo>
                    <a:pt x="176" y="22"/>
                  </a:lnTo>
                  <a:lnTo>
                    <a:pt x="190" y="56"/>
                  </a:lnTo>
                  <a:lnTo>
                    <a:pt x="234" y="64"/>
                  </a:lnTo>
                  <a:lnTo>
                    <a:pt x="234" y="64"/>
                  </a:lnTo>
                  <a:lnTo>
                    <a:pt x="238" y="66"/>
                  </a:lnTo>
                  <a:lnTo>
                    <a:pt x="240" y="72"/>
                  </a:lnTo>
                  <a:lnTo>
                    <a:pt x="240" y="192"/>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
        <p:nvSpPr>
          <p:cNvPr id="89" name="椭圆 88"/>
          <p:cNvSpPr/>
          <p:nvPr/>
        </p:nvSpPr>
        <p:spPr>
          <a:xfrm>
            <a:off x="9528046" y="1946006"/>
            <a:ext cx="630621" cy="63062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9007751" y="2829587"/>
            <a:ext cx="1671210" cy="2173761"/>
            <a:chOff x="1084773" y="4186394"/>
            <a:chExt cx="1671210" cy="2173761"/>
          </a:xfrm>
        </p:grpSpPr>
        <p:sp>
          <p:nvSpPr>
            <p:cNvPr id="91" name="文本框 90"/>
            <p:cNvSpPr txBox="1"/>
            <p:nvPr/>
          </p:nvSpPr>
          <p:spPr>
            <a:xfrm>
              <a:off x="1084773" y="4186394"/>
              <a:ext cx="1671210"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92" name="文本框 91"/>
            <p:cNvSpPr txBox="1"/>
            <p:nvPr/>
          </p:nvSpPr>
          <p:spPr>
            <a:xfrm>
              <a:off x="1084774" y="4668602"/>
              <a:ext cx="1671209" cy="1691553"/>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And it is easy to change.</a:t>
              </a:r>
              <a:endParaRPr lang="zh-CN" altLang="en-US" sz="1200" dirty="0">
                <a:solidFill>
                  <a:schemeClr val="bg1"/>
                </a:solidFill>
              </a:endParaRPr>
            </a:p>
          </p:txBody>
        </p:sp>
      </p:grpSp>
      <p:grpSp>
        <p:nvGrpSpPr>
          <p:cNvPr id="46" name="Group 4"/>
          <p:cNvGrpSpPr/>
          <p:nvPr/>
        </p:nvGrpSpPr>
        <p:grpSpPr>
          <a:xfrm>
            <a:off x="9695543" y="2122640"/>
            <a:ext cx="277353" cy="277353"/>
            <a:chOff x="4775200" y="3587750"/>
            <a:chExt cx="406400" cy="406400"/>
          </a:xfrm>
          <a:solidFill>
            <a:schemeClr val="bg1"/>
          </a:solidFill>
        </p:grpSpPr>
        <p:sp>
          <p:nvSpPr>
            <p:cNvPr id="47" name="Freeform 30"/>
            <p:cNvSpPr>
              <a:spLocks noEditPoints="1"/>
            </p:cNvSpPr>
            <p:nvPr/>
          </p:nvSpPr>
          <p:spPr bwMode="auto">
            <a:xfrm>
              <a:off x="4775200" y="3587750"/>
              <a:ext cx="406400" cy="406400"/>
            </a:xfrm>
            <a:custGeom>
              <a:avLst/>
              <a:gdLst/>
              <a:ahLst/>
              <a:cxnLst>
                <a:cxn ang="0">
                  <a:pos x="176" y="10"/>
                </a:cxn>
                <a:cxn ang="0">
                  <a:pos x="150" y="2"/>
                </a:cxn>
                <a:cxn ang="0">
                  <a:pos x="126" y="0"/>
                </a:cxn>
                <a:cxn ang="0">
                  <a:pos x="102" y="2"/>
                </a:cxn>
                <a:cxn ang="0">
                  <a:pos x="56" y="22"/>
                </a:cxn>
                <a:cxn ang="0">
                  <a:pos x="38" y="38"/>
                </a:cxn>
                <a:cxn ang="0">
                  <a:pos x="22" y="58"/>
                </a:cxn>
                <a:cxn ang="0">
                  <a:pos x="10" y="80"/>
                </a:cxn>
                <a:cxn ang="0">
                  <a:pos x="4" y="92"/>
                </a:cxn>
                <a:cxn ang="0">
                  <a:pos x="0" y="118"/>
                </a:cxn>
                <a:cxn ang="0">
                  <a:pos x="0" y="142"/>
                </a:cxn>
                <a:cxn ang="0">
                  <a:pos x="10" y="178"/>
                </a:cxn>
                <a:cxn ang="0">
                  <a:pos x="30" y="210"/>
                </a:cxn>
                <a:cxn ang="0">
                  <a:pos x="48" y="228"/>
                </a:cxn>
                <a:cxn ang="0">
                  <a:pos x="68" y="242"/>
                </a:cxn>
                <a:cxn ang="0">
                  <a:pos x="80" y="246"/>
                </a:cxn>
                <a:cxn ang="0">
                  <a:pos x="106" y="254"/>
                </a:cxn>
                <a:cxn ang="0">
                  <a:pos x="130" y="256"/>
                </a:cxn>
                <a:cxn ang="0">
                  <a:pos x="156" y="254"/>
                </a:cxn>
                <a:cxn ang="0">
                  <a:pos x="200" y="234"/>
                </a:cxn>
                <a:cxn ang="0">
                  <a:pos x="220" y="218"/>
                </a:cxn>
                <a:cxn ang="0">
                  <a:pos x="234" y="198"/>
                </a:cxn>
                <a:cxn ang="0">
                  <a:pos x="246" y="176"/>
                </a:cxn>
                <a:cxn ang="0">
                  <a:pos x="252" y="164"/>
                </a:cxn>
                <a:cxn ang="0">
                  <a:pos x="256" y="138"/>
                </a:cxn>
                <a:cxn ang="0">
                  <a:pos x="256" y="114"/>
                </a:cxn>
                <a:cxn ang="0">
                  <a:pos x="246" y="78"/>
                </a:cxn>
                <a:cxn ang="0">
                  <a:pos x="226" y="46"/>
                </a:cxn>
                <a:cxn ang="0">
                  <a:pos x="208" y="28"/>
                </a:cxn>
                <a:cxn ang="0">
                  <a:pos x="188" y="14"/>
                </a:cxn>
                <a:cxn ang="0">
                  <a:pos x="86" y="232"/>
                </a:cxn>
                <a:cxn ang="0">
                  <a:pos x="66" y="222"/>
                </a:cxn>
                <a:cxn ang="0">
                  <a:pos x="36" y="190"/>
                </a:cxn>
                <a:cxn ang="0">
                  <a:pos x="18" y="152"/>
                </a:cxn>
                <a:cxn ang="0">
                  <a:pos x="18" y="108"/>
                </a:cxn>
                <a:cxn ang="0">
                  <a:pos x="24" y="86"/>
                </a:cxn>
                <a:cxn ang="0">
                  <a:pos x="48" y="50"/>
                </a:cxn>
                <a:cxn ang="0">
                  <a:pos x="84" y="26"/>
                </a:cxn>
                <a:cxn ang="0">
                  <a:pos x="126" y="16"/>
                </a:cxn>
                <a:cxn ang="0">
                  <a:pos x="170" y="24"/>
                </a:cxn>
                <a:cxn ang="0">
                  <a:pos x="190" y="34"/>
                </a:cxn>
                <a:cxn ang="0">
                  <a:pos x="220" y="66"/>
                </a:cxn>
                <a:cxn ang="0">
                  <a:pos x="238" y="104"/>
                </a:cxn>
                <a:cxn ang="0">
                  <a:pos x="238" y="148"/>
                </a:cxn>
                <a:cxn ang="0">
                  <a:pos x="232" y="170"/>
                </a:cxn>
                <a:cxn ang="0">
                  <a:pos x="208" y="206"/>
                </a:cxn>
                <a:cxn ang="0">
                  <a:pos x="172" y="230"/>
                </a:cxn>
                <a:cxn ang="0">
                  <a:pos x="130" y="240"/>
                </a:cxn>
                <a:cxn ang="0">
                  <a:pos x="86" y="232"/>
                </a:cxn>
              </a:cxnLst>
              <a:rect l="0" t="0" r="r" b="b"/>
              <a:pathLst>
                <a:path w="256" h="256">
                  <a:moveTo>
                    <a:pt x="176" y="10"/>
                  </a:moveTo>
                  <a:lnTo>
                    <a:pt x="176" y="10"/>
                  </a:lnTo>
                  <a:lnTo>
                    <a:pt x="164" y="4"/>
                  </a:lnTo>
                  <a:lnTo>
                    <a:pt x="150" y="2"/>
                  </a:lnTo>
                  <a:lnTo>
                    <a:pt x="138" y="0"/>
                  </a:lnTo>
                  <a:lnTo>
                    <a:pt x="126" y="0"/>
                  </a:lnTo>
                  <a:lnTo>
                    <a:pt x="114" y="0"/>
                  </a:lnTo>
                  <a:lnTo>
                    <a:pt x="102" y="2"/>
                  </a:lnTo>
                  <a:lnTo>
                    <a:pt x="78" y="10"/>
                  </a:lnTo>
                  <a:lnTo>
                    <a:pt x="56" y="22"/>
                  </a:lnTo>
                  <a:lnTo>
                    <a:pt x="46" y="30"/>
                  </a:lnTo>
                  <a:lnTo>
                    <a:pt x="38" y="38"/>
                  </a:lnTo>
                  <a:lnTo>
                    <a:pt x="28" y="48"/>
                  </a:lnTo>
                  <a:lnTo>
                    <a:pt x="22" y="58"/>
                  </a:lnTo>
                  <a:lnTo>
                    <a:pt x="14" y="68"/>
                  </a:lnTo>
                  <a:lnTo>
                    <a:pt x="10" y="80"/>
                  </a:lnTo>
                  <a:lnTo>
                    <a:pt x="10" y="80"/>
                  </a:lnTo>
                  <a:lnTo>
                    <a:pt x="4" y="92"/>
                  </a:lnTo>
                  <a:lnTo>
                    <a:pt x="2" y="106"/>
                  </a:lnTo>
                  <a:lnTo>
                    <a:pt x="0" y="118"/>
                  </a:lnTo>
                  <a:lnTo>
                    <a:pt x="0" y="130"/>
                  </a:lnTo>
                  <a:lnTo>
                    <a:pt x="0" y="142"/>
                  </a:lnTo>
                  <a:lnTo>
                    <a:pt x="2" y="156"/>
                  </a:lnTo>
                  <a:lnTo>
                    <a:pt x="10" y="178"/>
                  </a:lnTo>
                  <a:lnTo>
                    <a:pt x="22" y="200"/>
                  </a:lnTo>
                  <a:lnTo>
                    <a:pt x="30" y="210"/>
                  </a:lnTo>
                  <a:lnTo>
                    <a:pt x="38" y="220"/>
                  </a:lnTo>
                  <a:lnTo>
                    <a:pt x="48" y="228"/>
                  </a:lnTo>
                  <a:lnTo>
                    <a:pt x="58" y="234"/>
                  </a:lnTo>
                  <a:lnTo>
                    <a:pt x="68" y="242"/>
                  </a:lnTo>
                  <a:lnTo>
                    <a:pt x="80" y="246"/>
                  </a:lnTo>
                  <a:lnTo>
                    <a:pt x="80" y="246"/>
                  </a:lnTo>
                  <a:lnTo>
                    <a:pt x="92" y="252"/>
                  </a:lnTo>
                  <a:lnTo>
                    <a:pt x="106" y="254"/>
                  </a:lnTo>
                  <a:lnTo>
                    <a:pt x="118" y="256"/>
                  </a:lnTo>
                  <a:lnTo>
                    <a:pt x="130" y="256"/>
                  </a:lnTo>
                  <a:lnTo>
                    <a:pt x="142" y="256"/>
                  </a:lnTo>
                  <a:lnTo>
                    <a:pt x="156" y="254"/>
                  </a:lnTo>
                  <a:lnTo>
                    <a:pt x="178" y="246"/>
                  </a:lnTo>
                  <a:lnTo>
                    <a:pt x="200" y="234"/>
                  </a:lnTo>
                  <a:lnTo>
                    <a:pt x="210" y="226"/>
                  </a:lnTo>
                  <a:lnTo>
                    <a:pt x="220" y="218"/>
                  </a:lnTo>
                  <a:lnTo>
                    <a:pt x="228" y="208"/>
                  </a:lnTo>
                  <a:lnTo>
                    <a:pt x="234" y="198"/>
                  </a:lnTo>
                  <a:lnTo>
                    <a:pt x="242" y="188"/>
                  </a:lnTo>
                  <a:lnTo>
                    <a:pt x="246" y="176"/>
                  </a:lnTo>
                  <a:lnTo>
                    <a:pt x="246" y="176"/>
                  </a:lnTo>
                  <a:lnTo>
                    <a:pt x="252" y="164"/>
                  </a:lnTo>
                  <a:lnTo>
                    <a:pt x="254" y="150"/>
                  </a:lnTo>
                  <a:lnTo>
                    <a:pt x="256" y="138"/>
                  </a:lnTo>
                  <a:lnTo>
                    <a:pt x="256" y="126"/>
                  </a:lnTo>
                  <a:lnTo>
                    <a:pt x="256" y="114"/>
                  </a:lnTo>
                  <a:lnTo>
                    <a:pt x="254" y="102"/>
                  </a:lnTo>
                  <a:lnTo>
                    <a:pt x="246" y="78"/>
                  </a:lnTo>
                  <a:lnTo>
                    <a:pt x="234" y="56"/>
                  </a:lnTo>
                  <a:lnTo>
                    <a:pt x="226" y="46"/>
                  </a:lnTo>
                  <a:lnTo>
                    <a:pt x="218" y="38"/>
                  </a:lnTo>
                  <a:lnTo>
                    <a:pt x="208" y="28"/>
                  </a:lnTo>
                  <a:lnTo>
                    <a:pt x="198" y="22"/>
                  </a:lnTo>
                  <a:lnTo>
                    <a:pt x="188" y="14"/>
                  </a:lnTo>
                  <a:lnTo>
                    <a:pt x="176" y="10"/>
                  </a:lnTo>
                  <a:close/>
                  <a:moveTo>
                    <a:pt x="86" y="232"/>
                  </a:moveTo>
                  <a:lnTo>
                    <a:pt x="86" y="232"/>
                  </a:lnTo>
                  <a:lnTo>
                    <a:pt x="66" y="222"/>
                  </a:lnTo>
                  <a:lnTo>
                    <a:pt x="50" y="208"/>
                  </a:lnTo>
                  <a:lnTo>
                    <a:pt x="36" y="190"/>
                  </a:lnTo>
                  <a:lnTo>
                    <a:pt x="26" y="172"/>
                  </a:lnTo>
                  <a:lnTo>
                    <a:pt x="18" y="152"/>
                  </a:lnTo>
                  <a:lnTo>
                    <a:pt x="16" y="130"/>
                  </a:lnTo>
                  <a:lnTo>
                    <a:pt x="18" y="108"/>
                  </a:lnTo>
                  <a:lnTo>
                    <a:pt x="24" y="86"/>
                  </a:lnTo>
                  <a:lnTo>
                    <a:pt x="24" y="86"/>
                  </a:lnTo>
                  <a:lnTo>
                    <a:pt x="34" y="66"/>
                  </a:lnTo>
                  <a:lnTo>
                    <a:pt x="48" y="50"/>
                  </a:lnTo>
                  <a:lnTo>
                    <a:pt x="66" y="36"/>
                  </a:lnTo>
                  <a:lnTo>
                    <a:pt x="84" y="26"/>
                  </a:lnTo>
                  <a:lnTo>
                    <a:pt x="104" y="18"/>
                  </a:lnTo>
                  <a:lnTo>
                    <a:pt x="126" y="16"/>
                  </a:lnTo>
                  <a:lnTo>
                    <a:pt x="148" y="18"/>
                  </a:lnTo>
                  <a:lnTo>
                    <a:pt x="170" y="24"/>
                  </a:lnTo>
                  <a:lnTo>
                    <a:pt x="170" y="24"/>
                  </a:lnTo>
                  <a:lnTo>
                    <a:pt x="190" y="34"/>
                  </a:lnTo>
                  <a:lnTo>
                    <a:pt x="206" y="48"/>
                  </a:lnTo>
                  <a:lnTo>
                    <a:pt x="220" y="66"/>
                  </a:lnTo>
                  <a:lnTo>
                    <a:pt x="230" y="84"/>
                  </a:lnTo>
                  <a:lnTo>
                    <a:pt x="238" y="104"/>
                  </a:lnTo>
                  <a:lnTo>
                    <a:pt x="240" y="126"/>
                  </a:lnTo>
                  <a:lnTo>
                    <a:pt x="238" y="148"/>
                  </a:lnTo>
                  <a:lnTo>
                    <a:pt x="232" y="170"/>
                  </a:lnTo>
                  <a:lnTo>
                    <a:pt x="232" y="170"/>
                  </a:lnTo>
                  <a:lnTo>
                    <a:pt x="222" y="190"/>
                  </a:lnTo>
                  <a:lnTo>
                    <a:pt x="208" y="206"/>
                  </a:lnTo>
                  <a:lnTo>
                    <a:pt x="190" y="220"/>
                  </a:lnTo>
                  <a:lnTo>
                    <a:pt x="172" y="230"/>
                  </a:lnTo>
                  <a:lnTo>
                    <a:pt x="152" y="238"/>
                  </a:lnTo>
                  <a:lnTo>
                    <a:pt x="130" y="240"/>
                  </a:lnTo>
                  <a:lnTo>
                    <a:pt x="108" y="238"/>
                  </a:lnTo>
                  <a:lnTo>
                    <a:pt x="86" y="232"/>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48" name="Freeform 33"/>
            <p:cNvSpPr>
              <a:spLocks noEditPoints="1"/>
            </p:cNvSpPr>
            <p:nvPr/>
          </p:nvSpPr>
          <p:spPr bwMode="auto">
            <a:xfrm>
              <a:off x="4953000" y="3765550"/>
              <a:ext cx="50800" cy="50800"/>
            </a:xfrm>
            <a:custGeom>
              <a:avLst/>
              <a:gdLst/>
              <a:ahLst/>
              <a:cxnLst>
                <a:cxn ang="0">
                  <a:pos x="22" y="2"/>
                </a:cxn>
                <a:cxn ang="0">
                  <a:pos x="22" y="2"/>
                </a:cxn>
                <a:cxn ang="0">
                  <a:pos x="16" y="0"/>
                </a:cxn>
                <a:cxn ang="0">
                  <a:pos x="10" y="2"/>
                </a:cxn>
                <a:cxn ang="0">
                  <a:pos x="4" y="4"/>
                </a:cxn>
                <a:cxn ang="0">
                  <a:pos x="2" y="10"/>
                </a:cxn>
                <a:cxn ang="0">
                  <a:pos x="2" y="10"/>
                </a:cxn>
                <a:cxn ang="0">
                  <a:pos x="0" y="16"/>
                </a:cxn>
                <a:cxn ang="0">
                  <a:pos x="2" y="22"/>
                </a:cxn>
                <a:cxn ang="0">
                  <a:pos x="4" y="28"/>
                </a:cxn>
                <a:cxn ang="0">
                  <a:pos x="10" y="30"/>
                </a:cxn>
                <a:cxn ang="0">
                  <a:pos x="10" y="30"/>
                </a:cxn>
                <a:cxn ang="0">
                  <a:pos x="16" y="32"/>
                </a:cxn>
                <a:cxn ang="0">
                  <a:pos x="22" y="30"/>
                </a:cxn>
                <a:cxn ang="0">
                  <a:pos x="28" y="28"/>
                </a:cxn>
                <a:cxn ang="0">
                  <a:pos x="30" y="22"/>
                </a:cxn>
                <a:cxn ang="0">
                  <a:pos x="30" y="22"/>
                </a:cxn>
                <a:cxn ang="0">
                  <a:pos x="32" y="16"/>
                </a:cxn>
                <a:cxn ang="0">
                  <a:pos x="30" y="10"/>
                </a:cxn>
                <a:cxn ang="0">
                  <a:pos x="28" y="4"/>
                </a:cxn>
                <a:cxn ang="0">
                  <a:pos x="22" y="2"/>
                </a:cxn>
                <a:cxn ang="0">
                  <a:pos x="14" y="24"/>
                </a:cxn>
                <a:cxn ang="0">
                  <a:pos x="14" y="24"/>
                </a:cxn>
                <a:cxn ang="0">
                  <a:pos x="10" y="22"/>
                </a:cxn>
                <a:cxn ang="0">
                  <a:pos x="8" y="20"/>
                </a:cxn>
                <a:cxn ang="0">
                  <a:pos x="8" y="16"/>
                </a:cxn>
                <a:cxn ang="0">
                  <a:pos x="8" y="14"/>
                </a:cxn>
                <a:cxn ang="0">
                  <a:pos x="8" y="14"/>
                </a:cxn>
                <a:cxn ang="0">
                  <a:pos x="10" y="10"/>
                </a:cxn>
                <a:cxn ang="0">
                  <a:pos x="12" y="8"/>
                </a:cxn>
                <a:cxn ang="0">
                  <a:pos x="16" y="8"/>
                </a:cxn>
                <a:cxn ang="0">
                  <a:pos x="20" y="8"/>
                </a:cxn>
                <a:cxn ang="0">
                  <a:pos x="20" y="8"/>
                </a:cxn>
                <a:cxn ang="0">
                  <a:pos x="22" y="10"/>
                </a:cxn>
                <a:cxn ang="0">
                  <a:pos x="24" y="12"/>
                </a:cxn>
                <a:cxn ang="0">
                  <a:pos x="24" y="16"/>
                </a:cxn>
                <a:cxn ang="0">
                  <a:pos x="24" y="20"/>
                </a:cxn>
                <a:cxn ang="0">
                  <a:pos x="24" y="20"/>
                </a:cxn>
                <a:cxn ang="0">
                  <a:pos x="22" y="22"/>
                </a:cxn>
                <a:cxn ang="0">
                  <a:pos x="20" y="24"/>
                </a:cxn>
                <a:cxn ang="0">
                  <a:pos x="16" y="24"/>
                </a:cxn>
                <a:cxn ang="0">
                  <a:pos x="14" y="24"/>
                </a:cxn>
              </a:cxnLst>
              <a:rect l="0" t="0" r="r" b="b"/>
              <a:pathLst>
                <a:path w="32" h="32">
                  <a:moveTo>
                    <a:pt x="22" y="2"/>
                  </a:moveTo>
                  <a:lnTo>
                    <a:pt x="22" y="2"/>
                  </a:lnTo>
                  <a:lnTo>
                    <a:pt x="16" y="0"/>
                  </a:lnTo>
                  <a:lnTo>
                    <a:pt x="10" y="2"/>
                  </a:lnTo>
                  <a:lnTo>
                    <a:pt x="4" y="4"/>
                  </a:lnTo>
                  <a:lnTo>
                    <a:pt x="2" y="10"/>
                  </a:lnTo>
                  <a:lnTo>
                    <a:pt x="2" y="10"/>
                  </a:lnTo>
                  <a:lnTo>
                    <a:pt x="0" y="16"/>
                  </a:lnTo>
                  <a:lnTo>
                    <a:pt x="2" y="22"/>
                  </a:lnTo>
                  <a:lnTo>
                    <a:pt x="4" y="28"/>
                  </a:lnTo>
                  <a:lnTo>
                    <a:pt x="10" y="30"/>
                  </a:lnTo>
                  <a:lnTo>
                    <a:pt x="10" y="30"/>
                  </a:lnTo>
                  <a:lnTo>
                    <a:pt x="16" y="32"/>
                  </a:lnTo>
                  <a:lnTo>
                    <a:pt x="22" y="30"/>
                  </a:lnTo>
                  <a:lnTo>
                    <a:pt x="28" y="28"/>
                  </a:lnTo>
                  <a:lnTo>
                    <a:pt x="30" y="22"/>
                  </a:lnTo>
                  <a:lnTo>
                    <a:pt x="30" y="22"/>
                  </a:lnTo>
                  <a:lnTo>
                    <a:pt x="32" y="16"/>
                  </a:lnTo>
                  <a:lnTo>
                    <a:pt x="30" y="10"/>
                  </a:lnTo>
                  <a:lnTo>
                    <a:pt x="28" y="4"/>
                  </a:lnTo>
                  <a:lnTo>
                    <a:pt x="22" y="2"/>
                  </a:lnTo>
                  <a:close/>
                  <a:moveTo>
                    <a:pt x="14" y="24"/>
                  </a:moveTo>
                  <a:lnTo>
                    <a:pt x="14" y="24"/>
                  </a:lnTo>
                  <a:lnTo>
                    <a:pt x="10" y="22"/>
                  </a:lnTo>
                  <a:lnTo>
                    <a:pt x="8" y="20"/>
                  </a:lnTo>
                  <a:lnTo>
                    <a:pt x="8" y="16"/>
                  </a:lnTo>
                  <a:lnTo>
                    <a:pt x="8" y="14"/>
                  </a:lnTo>
                  <a:lnTo>
                    <a:pt x="8" y="14"/>
                  </a:lnTo>
                  <a:lnTo>
                    <a:pt x="10" y="10"/>
                  </a:lnTo>
                  <a:lnTo>
                    <a:pt x="12" y="8"/>
                  </a:lnTo>
                  <a:lnTo>
                    <a:pt x="16" y="8"/>
                  </a:lnTo>
                  <a:lnTo>
                    <a:pt x="20" y="8"/>
                  </a:lnTo>
                  <a:lnTo>
                    <a:pt x="20" y="8"/>
                  </a:lnTo>
                  <a:lnTo>
                    <a:pt x="22" y="10"/>
                  </a:lnTo>
                  <a:lnTo>
                    <a:pt x="24" y="12"/>
                  </a:lnTo>
                  <a:lnTo>
                    <a:pt x="24" y="16"/>
                  </a:lnTo>
                  <a:lnTo>
                    <a:pt x="24" y="20"/>
                  </a:lnTo>
                  <a:lnTo>
                    <a:pt x="24" y="20"/>
                  </a:lnTo>
                  <a:lnTo>
                    <a:pt x="22" y="22"/>
                  </a:lnTo>
                  <a:lnTo>
                    <a:pt x="20" y="24"/>
                  </a:lnTo>
                  <a:lnTo>
                    <a:pt x="16" y="24"/>
                  </a:lnTo>
                  <a:lnTo>
                    <a:pt x="14" y="24"/>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49" name="Freeform 34"/>
            <p:cNvSpPr/>
            <p:nvPr/>
          </p:nvSpPr>
          <p:spPr bwMode="auto">
            <a:xfrm>
              <a:off x="4953000" y="3765550"/>
              <a:ext cx="50800" cy="50800"/>
            </a:xfrm>
            <a:custGeom>
              <a:avLst/>
              <a:gdLst/>
              <a:ahLst/>
              <a:cxnLst>
                <a:cxn ang="0">
                  <a:pos x="22" y="2"/>
                </a:cxn>
                <a:cxn ang="0">
                  <a:pos x="22" y="2"/>
                </a:cxn>
                <a:cxn ang="0">
                  <a:pos x="16" y="0"/>
                </a:cxn>
                <a:cxn ang="0">
                  <a:pos x="10" y="2"/>
                </a:cxn>
                <a:cxn ang="0">
                  <a:pos x="4" y="4"/>
                </a:cxn>
                <a:cxn ang="0">
                  <a:pos x="2" y="10"/>
                </a:cxn>
                <a:cxn ang="0">
                  <a:pos x="2" y="10"/>
                </a:cxn>
                <a:cxn ang="0">
                  <a:pos x="0" y="16"/>
                </a:cxn>
                <a:cxn ang="0">
                  <a:pos x="2" y="22"/>
                </a:cxn>
                <a:cxn ang="0">
                  <a:pos x="4" y="28"/>
                </a:cxn>
                <a:cxn ang="0">
                  <a:pos x="10" y="30"/>
                </a:cxn>
                <a:cxn ang="0">
                  <a:pos x="10" y="30"/>
                </a:cxn>
                <a:cxn ang="0">
                  <a:pos x="16" y="32"/>
                </a:cxn>
                <a:cxn ang="0">
                  <a:pos x="22" y="30"/>
                </a:cxn>
                <a:cxn ang="0">
                  <a:pos x="28" y="28"/>
                </a:cxn>
                <a:cxn ang="0">
                  <a:pos x="30" y="22"/>
                </a:cxn>
                <a:cxn ang="0">
                  <a:pos x="30" y="22"/>
                </a:cxn>
                <a:cxn ang="0">
                  <a:pos x="32" y="16"/>
                </a:cxn>
                <a:cxn ang="0">
                  <a:pos x="30" y="10"/>
                </a:cxn>
                <a:cxn ang="0">
                  <a:pos x="28" y="4"/>
                </a:cxn>
                <a:cxn ang="0">
                  <a:pos x="22" y="2"/>
                </a:cxn>
              </a:cxnLst>
              <a:rect l="0" t="0" r="r" b="b"/>
              <a:pathLst>
                <a:path w="32" h="32">
                  <a:moveTo>
                    <a:pt x="22" y="2"/>
                  </a:moveTo>
                  <a:lnTo>
                    <a:pt x="22" y="2"/>
                  </a:lnTo>
                  <a:lnTo>
                    <a:pt x="16" y="0"/>
                  </a:lnTo>
                  <a:lnTo>
                    <a:pt x="10" y="2"/>
                  </a:lnTo>
                  <a:lnTo>
                    <a:pt x="4" y="4"/>
                  </a:lnTo>
                  <a:lnTo>
                    <a:pt x="2" y="10"/>
                  </a:lnTo>
                  <a:lnTo>
                    <a:pt x="2" y="10"/>
                  </a:lnTo>
                  <a:lnTo>
                    <a:pt x="0" y="16"/>
                  </a:lnTo>
                  <a:lnTo>
                    <a:pt x="2" y="22"/>
                  </a:lnTo>
                  <a:lnTo>
                    <a:pt x="4" y="28"/>
                  </a:lnTo>
                  <a:lnTo>
                    <a:pt x="10" y="30"/>
                  </a:lnTo>
                  <a:lnTo>
                    <a:pt x="10" y="30"/>
                  </a:lnTo>
                  <a:lnTo>
                    <a:pt x="16" y="32"/>
                  </a:lnTo>
                  <a:lnTo>
                    <a:pt x="22" y="30"/>
                  </a:lnTo>
                  <a:lnTo>
                    <a:pt x="28" y="28"/>
                  </a:lnTo>
                  <a:lnTo>
                    <a:pt x="30" y="22"/>
                  </a:lnTo>
                  <a:lnTo>
                    <a:pt x="30" y="22"/>
                  </a:lnTo>
                  <a:lnTo>
                    <a:pt x="32" y="16"/>
                  </a:lnTo>
                  <a:lnTo>
                    <a:pt x="30" y="10"/>
                  </a:lnTo>
                  <a:lnTo>
                    <a:pt x="28" y="4"/>
                  </a:lnTo>
                  <a:lnTo>
                    <a:pt x="22" y="2"/>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50" name="Freeform 36"/>
            <p:cNvSpPr>
              <a:spLocks noEditPoints="1"/>
            </p:cNvSpPr>
            <p:nvPr/>
          </p:nvSpPr>
          <p:spPr bwMode="auto">
            <a:xfrm>
              <a:off x="4902200" y="3714750"/>
              <a:ext cx="152400" cy="152400"/>
            </a:xfrm>
            <a:custGeom>
              <a:avLst/>
              <a:gdLst/>
              <a:ahLst/>
              <a:cxnLst>
                <a:cxn ang="0">
                  <a:pos x="66" y="4"/>
                </a:cxn>
                <a:cxn ang="0">
                  <a:pos x="48" y="0"/>
                </a:cxn>
                <a:cxn ang="0">
                  <a:pos x="30" y="4"/>
                </a:cxn>
                <a:cxn ang="0">
                  <a:pos x="14" y="14"/>
                </a:cxn>
                <a:cxn ang="0">
                  <a:pos x="4" y="30"/>
                </a:cxn>
                <a:cxn ang="0">
                  <a:pos x="0" y="40"/>
                </a:cxn>
                <a:cxn ang="0">
                  <a:pos x="2" y="58"/>
                </a:cxn>
                <a:cxn ang="0">
                  <a:pos x="8" y="76"/>
                </a:cxn>
                <a:cxn ang="0">
                  <a:pos x="22" y="88"/>
                </a:cxn>
                <a:cxn ang="0">
                  <a:pos x="30" y="92"/>
                </a:cxn>
                <a:cxn ang="0">
                  <a:pos x="48" y="96"/>
                </a:cxn>
                <a:cxn ang="0">
                  <a:pos x="66" y="92"/>
                </a:cxn>
                <a:cxn ang="0">
                  <a:pos x="82" y="82"/>
                </a:cxn>
                <a:cxn ang="0">
                  <a:pos x="92" y="66"/>
                </a:cxn>
                <a:cxn ang="0">
                  <a:pos x="96" y="56"/>
                </a:cxn>
                <a:cxn ang="0">
                  <a:pos x="94" y="38"/>
                </a:cxn>
                <a:cxn ang="0">
                  <a:pos x="88" y="22"/>
                </a:cxn>
                <a:cxn ang="0">
                  <a:pos x="74" y="8"/>
                </a:cxn>
                <a:cxn ang="0">
                  <a:pos x="36" y="78"/>
                </a:cxn>
                <a:cxn ang="0">
                  <a:pos x="30" y="74"/>
                </a:cxn>
                <a:cxn ang="0">
                  <a:pos x="18" y="60"/>
                </a:cxn>
                <a:cxn ang="0">
                  <a:pos x="16" y="42"/>
                </a:cxn>
                <a:cxn ang="0">
                  <a:pos x="18" y="36"/>
                </a:cxn>
                <a:cxn ang="0">
                  <a:pos x="26" y="26"/>
                </a:cxn>
                <a:cxn ang="0">
                  <a:pos x="48" y="16"/>
                </a:cxn>
                <a:cxn ang="0">
                  <a:pos x="60" y="18"/>
                </a:cxn>
                <a:cxn ang="0">
                  <a:pos x="66" y="22"/>
                </a:cxn>
                <a:cxn ang="0">
                  <a:pos x="78" y="36"/>
                </a:cxn>
                <a:cxn ang="0">
                  <a:pos x="80" y="54"/>
                </a:cxn>
                <a:cxn ang="0">
                  <a:pos x="78" y="60"/>
                </a:cxn>
                <a:cxn ang="0">
                  <a:pos x="70" y="70"/>
                </a:cxn>
                <a:cxn ang="0">
                  <a:pos x="48" y="80"/>
                </a:cxn>
                <a:cxn ang="0">
                  <a:pos x="36" y="78"/>
                </a:cxn>
              </a:cxnLst>
              <a:rect l="0" t="0" r="r" b="b"/>
              <a:pathLst>
                <a:path w="96" h="96">
                  <a:moveTo>
                    <a:pt x="66" y="4"/>
                  </a:moveTo>
                  <a:lnTo>
                    <a:pt x="66" y="4"/>
                  </a:lnTo>
                  <a:lnTo>
                    <a:pt x="56" y="0"/>
                  </a:lnTo>
                  <a:lnTo>
                    <a:pt x="48" y="0"/>
                  </a:lnTo>
                  <a:lnTo>
                    <a:pt x="38" y="2"/>
                  </a:lnTo>
                  <a:lnTo>
                    <a:pt x="30" y="4"/>
                  </a:lnTo>
                  <a:lnTo>
                    <a:pt x="22" y="8"/>
                  </a:lnTo>
                  <a:lnTo>
                    <a:pt x="14" y="14"/>
                  </a:lnTo>
                  <a:lnTo>
                    <a:pt x="8" y="22"/>
                  </a:lnTo>
                  <a:lnTo>
                    <a:pt x="4" y="30"/>
                  </a:lnTo>
                  <a:lnTo>
                    <a:pt x="4" y="30"/>
                  </a:lnTo>
                  <a:lnTo>
                    <a:pt x="0" y="40"/>
                  </a:lnTo>
                  <a:lnTo>
                    <a:pt x="0" y="48"/>
                  </a:lnTo>
                  <a:lnTo>
                    <a:pt x="2" y="58"/>
                  </a:lnTo>
                  <a:lnTo>
                    <a:pt x="4" y="66"/>
                  </a:lnTo>
                  <a:lnTo>
                    <a:pt x="8" y="76"/>
                  </a:lnTo>
                  <a:lnTo>
                    <a:pt x="14" y="82"/>
                  </a:lnTo>
                  <a:lnTo>
                    <a:pt x="22" y="88"/>
                  </a:lnTo>
                  <a:lnTo>
                    <a:pt x="30" y="92"/>
                  </a:lnTo>
                  <a:lnTo>
                    <a:pt x="30" y="92"/>
                  </a:lnTo>
                  <a:lnTo>
                    <a:pt x="40" y="96"/>
                  </a:lnTo>
                  <a:lnTo>
                    <a:pt x="48" y="96"/>
                  </a:lnTo>
                  <a:lnTo>
                    <a:pt x="58" y="94"/>
                  </a:lnTo>
                  <a:lnTo>
                    <a:pt x="66" y="92"/>
                  </a:lnTo>
                  <a:lnTo>
                    <a:pt x="76" y="88"/>
                  </a:lnTo>
                  <a:lnTo>
                    <a:pt x="82" y="82"/>
                  </a:lnTo>
                  <a:lnTo>
                    <a:pt x="88" y="74"/>
                  </a:lnTo>
                  <a:lnTo>
                    <a:pt x="92" y="66"/>
                  </a:lnTo>
                  <a:lnTo>
                    <a:pt x="92" y="66"/>
                  </a:lnTo>
                  <a:lnTo>
                    <a:pt x="96" y="56"/>
                  </a:lnTo>
                  <a:lnTo>
                    <a:pt x="96" y="48"/>
                  </a:lnTo>
                  <a:lnTo>
                    <a:pt x="94" y="38"/>
                  </a:lnTo>
                  <a:lnTo>
                    <a:pt x="92" y="30"/>
                  </a:lnTo>
                  <a:lnTo>
                    <a:pt x="88" y="22"/>
                  </a:lnTo>
                  <a:lnTo>
                    <a:pt x="82" y="14"/>
                  </a:lnTo>
                  <a:lnTo>
                    <a:pt x="74" y="8"/>
                  </a:lnTo>
                  <a:lnTo>
                    <a:pt x="66" y="4"/>
                  </a:lnTo>
                  <a:close/>
                  <a:moveTo>
                    <a:pt x="36" y="78"/>
                  </a:moveTo>
                  <a:lnTo>
                    <a:pt x="36" y="78"/>
                  </a:lnTo>
                  <a:lnTo>
                    <a:pt x="30" y="74"/>
                  </a:lnTo>
                  <a:lnTo>
                    <a:pt x="26" y="70"/>
                  </a:lnTo>
                  <a:lnTo>
                    <a:pt x="18" y="60"/>
                  </a:lnTo>
                  <a:lnTo>
                    <a:pt x="16" y="48"/>
                  </a:lnTo>
                  <a:lnTo>
                    <a:pt x="16" y="42"/>
                  </a:lnTo>
                  <a:lnTo>
                    <a:pt x="18" y="36"/>
                  </a:lnTo>
                  <a:lnTo>
                    <a:pt x="18" y="36"/>
                  </a:lnTo>
                  <a:lnTo>
                    <a:pt x="22" y="30"/>
                  </a:lnTo>
                  <a:lnTo>
                    <a:pt x="26" y="26"/>
                  </a:lnTo>
                  <a:lnTo>
                    <a:pt x="36" y="18"/>
                  </a:lnTo>
                  <a:lnTo>
                    <a:pt x="48" y="16"/>
                  </a:lnTo>
                  <a:lnTo>
                    <a:pt x="54" y="16"/>
                  </a:lnTo>
                  <a:lnTo>
                    <a:pt x="60" y="18"/>
                  </a:lnTo>
                  <a:lnTo>
                    <a:pt x="60" y="18"/>
                  </a:lnTo>
                  <a:lnTo>
                    <a:pt x="66" y="22"/>
                  </a:lnTo>
                  <a:lnTo>
                    <a:pt x="70" y="26"/>
                  </a:lnTo>
                  <a:lnTo>
                    <a:pt x="78" y="36"/>
                  </a:lnTo>
                  <a:lnTo>
                    <a:pt x="80" y="48"/>
                  </a:lnTo>
                  <a:lnTo>
                    <a:pt x="80" y="54"/>
                  </a:lnTo>
                  <a:lnTo>
                    <a:pt x="78" y="60"/>
                  </a:lnTo>
                  <a:lnTo>
                    <a:pt x="78" y="60"/>
                  </a:lnTo>
                  <a:lnTo>
                    <a:pt x="74" y="66"/>
                  </a:lnTo>
                  <a:lnTo>
                    <a:pt x="70" y="70"/>
                  </a:lnTo>
                  <a:lnTo>
                    <a:pt x="60" y="78"/>
                  </a:lnTo>
                  <a:lnTo>
                    <a:pt x="48" y="80"/>
                  </a:lnTo>
                  <a:lnTo>
                    <a:pt x="42" y="80"/>
                  </a:lnTo>
                  <a:lnTo>
                    <a:pt x="36" y="78"/>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51" name="Freeform 39"/>
            <p:cNvSpPr/>
            <p:nvPr/>
          </p:nvSpPr>
          <p:spPr bwMode="auto">
            <a:xfrm>
              <a:off x="5010150" y="3819525"/>
              <a:ext cx="63500" cy="63500"/>
            </a:xfrm>
            <a:custGeom>
              <a:avLst/>
              <a:gdLst/>
              <a:ahLst/>
              <a:cxnLst>
                <a:cxn ang="0">
                  <a:pos x="40" y="6"/>
                </a:cxn>
                <a:cxn ang="0">
                  <a:pos x="40" y="6"/>
                </a:cxn>
                <a:cxn ang="0">
                  <a:pos x="40" y="2"/>
                </a:cxn>
                <a:cxn ang="0">
                  <a:pos x="38" y="0"/>
                </a:cxn>
                <a:cxn ang="0">
                  <a:pos x="38" y="0"/>
                </a:cxn>
                <a:cxn ang="0">
                  <a:pos x="34" y="0"/>
                </a:cxn>
                <a:cxn ang="0">
                  <a:pos x="32" y="2"/>
                </a:cxn>
                <a:cxn ang="0">
                  <a:pos x="32" y="2"/>
                </a:cxn>
                <a:cxn ang="0">
                  <a:pos x="32" y="2"/>
                </a:cxn>
                <a:cxn ang="0">
                  <a:pos x="26" y="12"/>
                </a:cxn>
                <a:cxn ang="0">
                  <a:pos x="20" y="22"/>
                </a:cxn>
                <a:cxn ang="0">
                  <a:pos x="12" y="28"/>
                </a:cxn>
                <a:cxn ang="0">
                  <a:pos x="2" y="34"/>
                </a:cxn>
                <a:cxn ang="0">
                  <a:pos x="2" y="34"/>
                </a:cxn>
                <a:cxn ang="0">
                  <a:pos x="0" y="36"/>
                </a:cxn>
                <a:cxn ang="0">
                  <a:pos x="0" y="38"/>
                </a:cxn>
                <a:cxn ang="0">
                  <a:pos x="0" y="38"/>
                </a:cxn>
                <a:cxn ang="0">
                  <a:pos x="2" y="40"/>
                </a:cxn>
                <a:cxn ang="0">
                  <a:pos x="6" y="40"/>
                </a:cxn>
                <a:cxn ang="0">
                  <a:pos x="6" y="40"/>
                </a:cxn>
                <a:cxn ang="0">
                  <a:pos x="6" y="40"/>
                </a:cxn>
                <a:cxn ang="0">
                  <a:pos x="6" y="40"/>
                </a:cxn>
                <a:cxn ang="0">
                  <a:pos x="16" y="34"/>
                </a:cxn>
                <a:cxn ang="0">
                  <a:pos x="26" y="26"/>
                </a:cxn>
                <a:cxn ang="0">
                  <a:pos x="34" y="18"/>
                </a:cxn>
                <a:cxn ang="0">
                  <a:pos x="40" y="6"/>
                </a:cxn>
                <a:cxn ang="0">
                  <a:pos x="40" y="6"/>
                </a:cxn>
              </a:cxnLst>
              <a:rect l="0" t="0" r="r" b="b"/>
              <a:pathLst>
                <a:path w="40" h="40">
                  <a:moveTo>
                    <a:pt x="40" y="6"/>
                  </a:moveTo>
                  <a:lnTo>
                    <a:pt x="40" y="6"/>
                  </a:lnTo>
                  <a:lnTo>
                    <a:pt x="40" y="2"/>
                  </a:lnTo>
                  <a:lnTo>
                    <a:pt x="38" y="0"/>
                  </a:lnTo>
                  <a:lnTo>
                    <a:pt x="38" y="0"/>
                  </a:lnTo>
                  <a:lnTo>
                    <a:pt x="34" y="0"/>
                  </a:lnTo>
                  <a:lnTo>
                    <a:pt x="32" y="2"/>
                  </a:lnTo>
                  <a:lnTo>
                    <a:pt x="32" y="2"/>
                  </a:lnTo>
                  <a:lnTo>
                    <a:pt x="32" y="2"/>
                  </a:lnTo>
                  <a:lnTo>
                    <a:pt x="26" y="12"/>
                  </a:lnTo>
                  <a:lnTo>
                    <a:pt x="20" y="22"/>
                  </a:lnTo>
                  <a:lnTo>
                    <a:pt x="12" y="28"/>
                  </a:lnTo>
                  <a:lnTo>
                    <a:pt x="2" y="34"/>
                  </a:lnTo>
                  <a:lnTo>
                    <a:pt x="2" y="34"/>
                  </a:lnTo>
                  <a:lnTo>
                    <a:pt x="0" y="36"/>
                  </a:lnTo>
                  <a:lnTo>
                    <a:pt x="0" y="38"/>
                  </a:lnTo>
                  <a:lnTo>
                    <a:pt x="0" y="38"/>
                  </a:lnTo>
                  <a:lnTo>
                    <a:pt x="2" y="40"/>
                  </a:lnTo>
                  <a:lnTo>
                    <a:pt x="6" y="40"/>
                  </a:lnTo>
                  <a:lnTo>
                    <a:pt x="6" y="40"/>
                  </a:lnTo>
                  <a:lnTo>
                    <a:pt x="6" y="40"/>
                  </a:lnTo>
                  <a:lnTo>
                    <a:pt x="6" y="40"/>
                  </a:lnTo>
                  <a:lnTo>
                    <a:pt x="16" y="34"/>
                  </a:lnTo>
                  <a:lnTo>
                    <a:pt x="26" y="26"/>
                  </a:lnTo>
                  <a:lnTo>
                    <a:pt x="34" y="18"/>
                  </a:lnTo>
                  <a:lnTo>
                    <a:pt x="40" y="6"/>
                  </a:lnTo>
                  <a:lnTo>
                    <a:pt x="40" y="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52" name="Freeform 40"/>
            <p:cNvSpPr/>
            <p:nvPr/>
          </p:nvSpPr>
          <p:spPr bwMode="auto">
            <a:xfrm>
              <a:off x="5029200" y="3838575"/>
              <a:ext cx="92075" cy="92075"/>
            </a:xfrm>
            <a:custGeom>
              <a:avLst/>
              <a:gdLst/>
              <a:ahLst/>
              <a:cxnLst>
                <a:cxn ang="0">
                  <a:pos x="54" y="0"/>
                </a:cxn>
                <a:cxn ang="0">
                  <a:pos x="54" y="0"/>
                </a:cxn>
                <a:cxn ang="0">
                  <a:pos x="52" y="0"/>
                </a:cxn>
                <a:cxn ang="0">
                  <a:pos x="50" y="2"/>
                </a:cxn>
                <a:cxn ang="0">
                  <a:pos x="50" y="2"/>
                </a:cxn>
                <a:cxn ang="0">
                  <a:pos x="42" y="18"/>
                </a:cxn>
                <a:cxn ang="0">
                  <a:pos x="30" y="32"/>
                </a:cxn>
                <a:cxn ang="0">
                  <a:pos x="18" y="42"/>
                </a:cxn>
                <a:cxn ang="0">
                  <a:pos x="2" y="50"/>
                </a:cxn>
                <a:cxn ang="0">
                  <a:pos x="2" y="50"/>
                </a:cxn>
                <a:cxn ang="0">
                  <a:pos x="0" y="54"/>
                </a:cxn>
                <a:cxn ang="0">
                  <a:pos x="0" y="56"/>
                </a:cxn>
                <a:cxn ang="0">
                  <a:pos x="0" y="56"/>
                </a:cxn>
                <a:cxn ang="0">
                  <a:pos x="2" y="58"/>
                </a:cxn>
                <a:cxn ang="0">
                  <a:pos x="6" y="58"/>
                </a:cxn>
                <a:cxn ang="0">
                  <a:pos x="6" y="58"/>
                </a:cxn>
                <a:cxn ang="0">
                  <a:pos x="6" y="58"/>
                </a:cxn>
                <a:cxn ang="0">
                  <a:pos x="6" y="58"/>
                </a:cxn>
                <a:cxn ang="0">
                  <a:pos x="22" y="50"/>
                </a:cxn>
                <a:cxn ang="0">
                  <a:pos x="36" y="38"/>
                </a:cxn>
                <a:cxn ang="0">
                  <a:pos x="48" y="22"/>
                </a:cxn>
                <a:cxn ang="0">
                  <a:pos x="58" y="6"/>
                </a:cxn>
                <a:cxn ang="0">
                  <a:pos x="58" y="6"/>
                </a:cxn>
                <a:cxn ang="0">
                  <a:pos x="58" y="2"/>
                </a:cxn>
                <a:cxn ang="0">
                  <a:pos x="54" y="0"/>
                </a:cxn>
              </a:cxnLst>
              <a:rect l="0" t="0" r="r" b="b"/>
              <a:pathLst>
                <a:path w="58" h="58">
                  <a:moveTo>
                    <a:pt x="54" y="0"/>
                  </a:moveTo>
                  <a:lnTo>
                    <a:pt x="54" y="0"/>
                  </a:lnTo>
                  <a:lnTo>
                    <a:pt x="52" y="0"/>
                  </a:lnTo>
                  <a:lnTo>
                    <a:pt x="50" y="2"/>
                  </a:lnTo>
                  <a:lnTo>
                    <a:pt x="50" y="2"/>
                  </a:lnTo>
                  <a:lnTo>
                    <a:pt x="42" y="18"/>
                  </a:lnTo>
                  <a:lnTo>
                    <a:pt x="30" y="32"/>
                  </a:lnTo>
                  <a:lnTo>
                    <a:pt x="18" y="42"/>
                  </a:lnTo>
                  <a:lnTo>
                    <a:pt x="2" y="50"/>
                  </a:lnTo>
                  <a:lnTo>
                    <a:pt x="2" y="50"/>
                  </a:lnTo>
                  <a:lnTo>
                    <a:pt x="0" y="54"/>
                  </a:lnTo>
                  <a:lnTo>
                    <a:pt x="0" y="56"/>
                  </a:lnTo>
                  <a:lnTo>
                    <a:pt x="0" y="56"/>
                  </a:lnTo>
                  <a:lnTo>
                    <a:pt x="2" y="58"/>
                  </a:lnTo>
                  <a:lnTo>
                    <a:pt x="6" y="58"/>
                  </a:lnTo>
                  <a:lnTo>
                    <a:pt x="6" y="58"/>
                  </a:lnTo>
                  <a:lnTo>
                    <a:pt x="6" y="58"/>
                  </a:lnTo>
                  <a:lnTo>
                    <a:pt x="6" y="58"/>
                  </a:lnTo>
                  <a:lnTo>
                    <a:pt x="22" y="50"/>
                  </a:lnTo>
                  <a:lnTo>
                    <a:pt x="36" y="38"/>
                  </a:lnTo>
                  <a:lnTo>
                    <a:pt x="48" y="22"/>
                  </a:lnTo>
                  <a:lnTo>
                    <a:pt x="58" y="6"/>
                  </a:lnTo>
                  <a:lnTo>
                    <a:pt x="58" y="6"/>
                  </a:lnTo>
                  <a:lnTo>
                    <a:pt x="58" y="2"/>
                  </a:lnTo>
                  <a:lnTo>
                    <a:pt x="54" y="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53" name="Freeform 41"/>
            <p:cNvSpPr/>
            <p:nvPr/>
          </p:nvSpPr>
          <p:spPr bwMode="auto">
            <a:xfrm>
              <a:off x="5029200" y="3838575"/>
              <a:ext cx="92075" cy="92075"/>
            </a:xfrm>
            <a:custGeom>
              <a:avLst/>
              <a:gdLst/>
              <a:ahLst/>
              <a:cxnLst>
                <a:cxn ang="0">
                  <a:pos x="54" y="0"/>
                </a:cxn>
                <a:cxn ang="0">
                  <a:pos x="54" y="0"/>
                </a:cxn>
                <a:cxn ang="0">
                  <a:pos x="52" y="0"/>
                </a:cxn>
                <a:cxn ang="0">
                  <a:pos x="50" y="2"/>
                </a:cxn>
                <a:cxn ang="0">
                  <a:pos x="50" y="2"/>
                </a:cxn>
                <a:cxn ang="0">
                  <a:pos x="42" y="18"/>
                </a:cxn>
                <a:cxn ang="0">
                  <a:pos x="30" y="32"/>
                </a:cxn>
                <a:cxn ang="0">
                  <a:pos x="18" y="42"/>
                </a:cxn>
                <a:cxn ang="0">
                  <a:pos x="2" y="50"/>
                </a:cxn>
                <a:cxn ang="0">
                  <a:pos x="2" y="50"/>
                </a:cxn>
                <a:cxn ang="0">
                  <a:pos x="0" y="54"/>
                </a:cxn>
                <a:cxn ang="0">
                  <a:pos x="0" y="56"/>
                </a:cxn>
                <a:cxn ang="0">
                  <a:pos x="0" y="56"/>
                </a:cxn>
                <a:cxn ang="0">
                  <a:pos x="2" y="58"/>
                </a:cxn>
                <a:cxn ang="0">
                  <a:pos x="6" y="58"/>
                </a:cxn>
                <a:cxn ang="0">
                  <a:pos x="6" y="58"/>
                </a:cxn>
                <a:cxn ang="0">
                  <a:pos x="6" y="58"/>
                </a:cxn>
                <a:cxn ang="0">
                  <a:pos x="6" y="58"/>
                </a:cxn>
                <a:cxn ang="0">
                  <a:pos x="22" y="50"/>
                </a:cxn>
                <a:cxn ang="0">
                  <a:pos x="36" y="38"/>
                </a:cxn>
                <a:cxn ang="0">
                  <a:pos x="48" y="22"/>
                </a:cxn>
                <a:cxn ang="0">
                  <a:pos x="58" y="6"/>
                </a:cxn>
                <a:cxn ang="0">
                  <a:pos x="58" y="6"/>
                </a:cxn>
                <a:cxn ang="0">
                  <a:pos x="58" y="2"/>
                </a:cxn>
                <a:cxn ang="0">
                  <a:pos x="54" y="0"/>
                </a:cxn>
              </a:cxnLst>
              <a:rect l="0" t="0" r="r" b="b"/>
              <a:pathLst>
                <a:path w="58" h="58">
                  <a:moveTo>
                    <a:pt x="54" y="0"/>
                  </a:moveTo>
                  <a:lnTo>
                    <a:pt x="54" y="0"/>
                  </a:lnTo>
                  <a:lnTo>
                    <a:pt x="52" y="0"/>
                  </a:lnTo>
                  <a:lnTo>
                    <a:pt x="50" y="2"/>
                  </a:lnTo>
                  <a:lnTo>
                    <a:pt x="50" y="2"/>
                  </a:lnTo>
                  <a:lnTo>
                    <a:pt x="42" y="18"/>
                  </a:lnTo>
                  <a:lnTo>
                    <a:pt x="30" y="32"/>
                  </a:lnTo>
                  <a:lnTo>
                    <a:pt x="18" y="42"/>
                  </a:lnTo>
                  <a:lnTo>
                    <a:pt x="2" y="50"/>
                  </a:lnTo>
                  <a:lnTo>
                    <a:pt x="2" y="50"/>
                  </a:lnTo>
                  <a:lnTo>
                    <a:pt x="0" y="54"/>
                  </a:lnTo>
                  <a:lnTo>
                    <a:pt x="0" y="56"/>
                  </a:lnTo>
                  <a:lnTo>
                    <a:pt x="0" y="56"/>
                  </a:lnTo>
                  <a:lnTo>
                    <a:pt x="2" y="58"/>
                  </a:lnTo>
                  <a:lnTo>
                    <a:pt x="6" y="58"/>
                  </a:lnTo>
                  <a:lnTo>
                    <a:pt x="6" y="58"/>
                  </a:lnTo>
                  <a:lnTo>
                    <a:pt x="6" y="58"/>
                  </a:lnTo>
                  <a:lnTo>
                    <a:pt x="6" y="58"/>
                  </a:lnTo>
                  <a:lnTo>
                    <a:pt x="22" y="50"/>
                  </a:lnTo>
                  <a:lnTo>
                    <a:pt x="36" y="38"/>
                  </a:lnTo>
                  <a:lnTo>
                    <a:pt x="48" y="22"/>
                  </a:lnTo>
                  <a:lnTo>
                    <a:pt x="58" y="6"/>
                  </a:lnTo>
                  <a:lnTo>
                    <a:pt x="58" y="6"/>
                  </a:lnTo>
                  <a:lnTo>
                    <a:pt x="58" y="2"/>
                  </a:lnTo>
                  <a:lnTo>
                    <a:pt x="54" y="0"/>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54" name="Freeform 42"/>
            <p:cNvSpPr/>
            <p:nvPr/>
          </p:nvSpPr>
          <p:spPr bwMode="auto">
            <a:xfrm>
              <a:off x="5019675" y="3829050"/>
              <a:ext cx="76200" cy="79375"/>
            </a:xfrm>
            <a:custGeom>
              <a:avLst/>
              <a:gdLst/>
              <a:ahLst/>
              <a:cxnLst>
                <a:cxn ang="0">
                  <a:pos x="46" y="0"/>
                </a:cxn>
                <a:cxn ang="0">
                  <a:pos x="46" y="0"/>
                </a:cxn>
                <a:cxn ang="0">
                  <a:pos x="44" y="0"/>
                </a:cxn>
                <a:cxn ang="0">
                  <a:pos x="40" y="2"/>
                </a:cxn>
                <a:cxn ang="0">
                  <a:pos x="40" y="2"/>
                </a:cxn>
                <a:cxn ang="0">
                  <a:pos x="34" y="16"/>
                </a:cxn>
                <a:cxn ang="0">
                  <a:pos x="26" y="26"/>
                </a:cxn>
                <a:cxn ang="0">
                  <a:pos x="14" y="36"/>
                </a:cxn>
                <a:cxn ang="0">
                  <a:pos x="2" y="42"/>
                </a:cxn>
                <a:cxn ang="0">
                  <a:pos x="2" y="42"/>
                </a:cxn>
                <a:cxn ang="0">
                  <a:pos x="2" y="42"/>
                </a:cxn>
                <a:cxn ang="0">
                  <a:pos x="0" y="44"/>
                </a:cxn>
                <a:cxn ang="0">
                  <a:pos x="0" y="48"/>
                </a:cxn>
                <a:cxn ang="0">
                  <a:pos x="0" y="48"/>
                </a:cxn>
                <a:cxn ang="0">
                  <a:pos x="2" y="50"/>
                </a:cxn>
                <a:cxn ang="0">
                  <a:pos x="6" y="50"/>
                </a:cxn>
                <a:cxn ang="0">
                  <a:pos x="6" y="50"/>
                </a:cxn>
                <a:cxn ang="0">
                  <a:pos x="6" y="50"/>
                </a:cxn>
                <a:cxn ang="0">
                  <a:pos x="6" y="50"/>
                </a:cxn>
                <a:cxn ang="0">
                  <a:pos x="20" y="42"/>
                </a:cxn>
                <a:cxn ang="0">
                  <a:pos x="30" y="32"/>
                </a:cxn>
                <a:cxn ang="0">
                  <a:pos x="40" y="20"/>
                </a:cxn>
                <a:cxn ang="0">
                  <a:pos x="48" y="6"/>
                </a:cxn>
                <a:cxn ang="0">
                  <a:pos x="48" y="6"/>
                </a:cxn>
                <a:cxn ang="0">
                  <a:pos x="48" y="2"/>
                </a:cxn>
                <a:cxn ang="0">
                  <a:pos x="46" y="0"/>
                </a:cxn>
              </a:cxnLst>
              <a:rect l="0" t="0" r="r" b="b"/>
              <a:pathLst>
                <a:path w="48" h="50">
                  <a:moveTo>
                    <a:pt x="46" y="0"/>
                  </a:moveTo>
                  <a:lnTo>
                    <a:pt x="46" y="0"/>
                  </a:lnTo>
                  <a:lnTo>
                    <a:pt x="44" y="0"/>
                  </a:lnTo>
                  <a:lnTo>
                    <a:pt x="40" y="2"/>
                  </a:lnTo>
                  <a:lnTo>
                    <a:pt x="40" y="2"/>
                  </a:lnTo>
                  <a:lnTo>
                    <a:pt x="34" y="16"/>
                  </a:lnTo>
                  <a:lnTo>
                    <a:pt x="26" y="26"/>
                  </a:lnTo>
                  <a:lnTo>
                    <a:pt x="14" y="36"/>
                  </a:lnTo>
                  <a:lnTo>
                    <a:pt x="2" y="42"/>
                  </a:lnTo>
                  <a:lnTo>
                    <a:pt x="2" y="42"/>
                  </a:lnTo>
                  <a:lnTo>
                    <a:pt x="2" y="42"/>
                  </a:lnTo>
                  <a:lnTo>
                    <a:pt x="0" y="44"/>
                  </a:lnTo>
                  <a:lnTo>
                    <a:pt x="0" y="48"/>
                  </a:lnTo>
                  <a:lnTo>
                    <a:pt x="0" y="48"/>
                  </a:lnTo>
                  <a:lnTo>
                    <a:pt x="2" y="50"/>
                  </a:lnTo>
                  <a:lnTo>
                    <a:pt x="6" y="50"/>
                  </a:lnTo>
                  <a:lnTo>
                    <a:pt x="6" y="50"/>
                  </a:lnTo>
                  <a:lnTo>
                    <a:pt x="6" y="50"/>
                  </a:lnTo>
                  <a:lnTo>
                    <a:pt x="6" y="50"/>
                  </a:lnTo>
                  <a:lnTo>
                    <a:pt x="20" y="42"/>
                  </a:lnTo>
                  <a:lnTo>
                    <a:pt x="30" y="32"/>
                  </a:lnTo>
                  <a:lnTo>
                    <a:pt x="40" y="20"/>
                  </a:lnTo>
                  <a:lnTo>
                    <a:pt x="48" y="6"/>
                  </a:lnTo>
                  <a:lnTo>
                    <a:pt x="48" y="6"/>
                  </a:lnTo>
                  <a:lnTo>
                    <a:pt x="48" y="2"/>
                  </a:lnTo>
                  <a:lnTo>
                    <a:pt x="46" y="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55" name="Freeform 43"/>
            <p:cNvSpPr/>
            <p:nvPr/>
          </p:nvSpPr>
          <p:spPr bwMode="auto">
            <a:xfrm>
              <a:off x="5019675" y="3829050"/>
              <a:ext cx="76200" cy="79375"/>
            </a:xfrm>
            <a:custGeom>
              <a:avLst/>
              <a:gdLst/>
              <a:ahLst/>
              <a:cxnLst>
                <a:cxn ang="0">
                  <a:pos x="46" y="0"/>
                </a:cxn>
                <a:cxn ang="0">
                  <a:pos x="46" y="0"/>
                </a:cxn>
                <a:cxn ang="0">
                  <a:pos x="44" y="0"/>
                </a:cxn>
                <a:cxn ang="0">
                  <a:pos x="40" y="2"/>
                </a:cxn>
                <a:cxn ang="0">
                  <a:pos x="40" y="2"/>
                </a:cxn>
                <a:cxn ang="0">
                  <a:pos x="34" y="16"/>
                </a:cxn>
                <a:cxn ang="0">
                  <a:pos x="26" y="26"/>
                </a:cxn>
                <a:cxn ang="0">
                  <a:pos x="14" y="36"/>
                </a:cxn>
                <a:cxn ang="0">
                  <a:pos x="2" y="42"/>
                </a:cxn>
                <a:cxn ang="0">
                  <a:pos x="2" y="42"/>
                </a:cxn>
                <a:cxn ang="0">
                  <a:pos x="2" y="42"/>
                </a:cxn>
                <a:cxn ang="0">
                  <a:pos x="0" y="44"/>
                </a:cxn>
                <a:cxn ang="0">
                  <a:pos x="0" y="48"/>
                </a:cxn>
                <a:cxn ang="0">
                  <a:pos x="0" y="48"/>
                </a:cxn>
                <a:cxn ang="0">
                  <a:pos x="2" y="50"/>
                </a:cxn>
                <a:cxn ang="0">
                  <a:pos x="6" y="50"/>
                </a:cxn>
                <a:cxn ang="0">
                  <a:pos x="6" y="50"/>
                </a:cxn>
                <a:cxn ang="0">
                  <a:pos x="6" y="50"/>
                </a:cxn>
                <a:cxn ang="0">
                  <a:pos x="6" y="50"/>
                </a:cxn>
                <a:cxn ang="0">
                  <a:pos x="20" y="42"/>
                </a:cxn>
                <a:cxn ang="0">
                  <a:pos x="30" y="32"/>
                </a:cxn>
                <a:cxn ang="0">
                  <a:pos x="40" y="20"/>
                </a:cxn>
                <a:cxn ang="0">
                  <a:pos x="48" y="6"/>
                </a:cxn>
                <a:cxn ang="0">
                  <a:pos x="48" y="6"/>
                </a:cxn>
                <a:cxn ang="0">
                  <a:pos x="48" y="2"/>
                </a:cxn>
                <a:cxn ang="0">
                  <a:pos x="46" y="0"/>
                </a:cxn>
              </a:cxnLst>
              <a:rect l="0" t="0" r="r" b="b"/>
              <a:pathLst>
                <a:path w="48" h="50">
                  <a:moveTo>
                    <a:pt x="46" y="0"/>
                  </a:moveTo>
                  <a:lnTo>
                    <a:pt x="46" y="0"/>
                  </a:lnTo>
                  <a:lnTo>
                    <a:pt x="44" y="0"/>
                  </a:lnTo>
                  <a:lnTo>
                    <a:pt x="40" y="2"/>
                  </a:lnTo>
                  <a:lnTo>
                    <a:pt x="40" y="2"/>
                  </a:lnTo>
                  <a:lnTo>
                    <a:pt x="34" y="16"/>
                  </a:lnTo>
                  <a:lnTo>
                    <a:pt x="26" y="26"/>
                  </a:lnTo>
                  <a:lnTo>
                    <a:pt x="14" y="36"/>
                  </a:lnTo>
                  <a:lnTo>
                    <a:pt x="2" y="42"/>
                  </a:lnTo>
                  <a:lnTo>
                    <a:pt x="2" y="42"/>
                  </a:lnTo>
                  <a:lnTo>
                    <a:pt x="2" y="42"/>
                  </a:lnTo>
                  <a:lnTo>
                    <a:pt x="0" y="44"/>
                  </a:lnTo>
                  <a:lnTo>
                    <a:pt x="0" y="48"/>
                  </a:lnTo>
                  <a:lnTo>
                    <a:pt x="0" y="48"/>
                  </a:lnTo>
                  <a:lnTo>
                    <a:pt x="2" y="50"/>
                  </a:lnTo>
                  <a:lnTo>
                    <a:pt x="6" y="50"/>
                  </a:lnTo>
                  <a:lnTo>
                    <a:pt x="6" y="50"/>
                  </a:lnTo>
                  <a:lnTo>
                    <a:pt x="6" y="50"/>
                  </a:lnTo>
                  <a:lnTo>
                    <a:pt x="6" y="50"/>
                  </a:lnTo>
                  <a:lnTo>
                    <a:pt x="20" y="42"/>
                  </a:lnTo>
                  <a:lnTo>
                    <a:pt x="30" y="32"/>
                  </a:lnTo>
                  <a:lnTo>
                    <a:pt x="40" y="20"/>
                  </a:lnTo>
                  <a:lnTo>
                    <a:pt x="48" y="6"/>
                  </a:lnTo>
                  <a:lnTo>
                    <a:pt x="48" y="6"/>
                  </a:lnTo>
                  <a:lnTo>
                    <a:pt x="48" y="2"/>
                  </a:lnTo>
                  <a:lnTo>
                    <a:pt x="46" y="0"/>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56" name="Freeform 44"/>
            <p:cNvSpPr/>
            <p:nvPr/>
          </p:nvSpPr>
          <p:spPr bwMode="auto">
            <a:xfrm>
              <a:off x="4883150" y="3698875"/>
              <a:ext cx="63500" cy="63500"/>
            </a:xfrm>
            <a:custGeom>
              <a:avLst/>
              <a:gdLst/>
              <a:ahLst/>
              <a:cxnLst>
                <a:cxn ang="0">
                  <a:pos x="40" y="2"/>
                </a:cxn>
                <a:cxn ang="0">
                  <a:pos x="40" y="2"/>
                </a:cxn>
                <a:cxn ang="0">
                  <a:pos x="38" y="0"/>
                </a:cxn>
                <a:cxn ang="0">
                  <a:pos x="34" y="0"/>
                </a:cxn>
                <a:cxn ang="0">
                  <a:pos x="34" y="0"/>
                </a:cxn>
                <a:cxn ang="0">
                  <a:pos x="34" y="0"/>
                </a:cxn>
                <a:cxn ang="0">
                  <a:pos x="34" y="0"/>
                </a:cxn>
                <a:cxn ang="0">
                  <a:pos x="24" y="6"/>
                </a:cxn>
                <a:cxn ang="0">
                  <a:pos x="14" y="14"/>
                </a:cxn>
                <a:cxn ang="0">
                  <a:pos x="6" y="22"/>
                </a:cxn>
                <a:cxn ang="0">
                  <a:pos x="0" y="34"/>
                </a:cxn>
                <a:cxn ang="0">
                  <a:pos x="0" y="34"/>
                </a:cxn>
                <a:cxn ang="0">
                  <a:pos x="0" y="34"/>
                </a:cxn>
                <a:cxn ang="0">
                  <a:pos x="0" y="38"/>
                </a:cxn>
                <a:cxn ang="0">
                  <a:pos x="2" y="40"/>
                </a:cxn>
                <a:cxn ang="0">
                  <a:pos x="2" y="40"/>
                </a:cxn>
                <a:cxn ang="0">
                  <a:pos x="6" y="40"/>
                </a:cxn>
                <a:cxn ang="0">
                  <a:pos x="8" y="38"/>
                </a:cxn>
                <a:cxn ang="0">
                  <a:pos x="8" y="38"/>
                </a:cxn>
                <a:cxn ang="0">
                  <a:pos x="8" y="38"/>
                </a:cxn>
                <a:cxn ang="0">
                  <a:pos x="14" y="28"/>
                </a:cxn>
                <a:cxn ang="0">
                  <a:pos x="20" y="18"/>
                </a:cxn>
                <a:cxn ang="0">
                  <a:pos x="28" y="12"/>
                </a:cxn>
                <a:cxn ang="0">
                  <a:pos x="38" y="6"/>
                </a:cxn>
                <a:cxn ang="0">
                  <a:pos x="38" y="6"/>
                </a:cxn>
                <a:cxn ang="0">
                  <a:pos x="40" y="4"/>
                </a:cxn>
                <a:cxn ang="0">
                  <a:pos x="40" y="2"/>
                </a:cxn>
              </a:cxnLst>
              <a:rect l="0" t="0" r="r" b="b"/>
              <a:pathLst>
                <a:path w="40" h="40">
                  <a:moveTo>
                    <a:pt x="40" y="2"/>
                  </a:moveTo>
                  <a:lnTo>
                    <a:pt x="40" y="2"/>
                  </a:lnTo>
                  <a:lnTo>
                    <a:pt x="38" y="0"/>
                  </a:lnTo>
                  <a:lnTo>
                    <a:pt x="34" y="0"/>
                  </a:lnTo>
                  <a:lnTo>
                    <a:pt x="34" y="0"/>
                  </a:lnTo>
                  <a:lnTo>
                    <a:pt x="34" y="0"/>
                  </a:lnTo>
                  <a:lnTo>
                    <a:pt x="34" y="0"/>
                  </a:lnTo>
                  <a:lnTo>
                    <a:pt x="24" y="6"/>
                  </a:lnTo>
                  <a:lnTo>
                    <a:pt x="14" y="14"/>
                  </a:lnTo>
                  <a:lnTo>
                    <a:pt x="6" y="22"/>
                  </a:lnTo>
                  <a:lnTo>
                    <a:pt x="0" y="34"/>
                  </a:lnTo>
                  <a:lnTo>
                    <a:pt x="0" y="34"/>
                  </a:lnTo>
                  <a:lnTo>
                    <a:pt x="0" y="34"/>
                  </a:lnTo>
                  <a:lnTo>
                    <a:pt x="0" y="38"/>
                  </a:lnTo>
                  <a:lnTo>
                    <a:pt x="2" y="40"/>
                  </a:lnTo>
                  <a:lnTo>
                    <a:pt x="2" y="40"/>
                  </a:lnTo>
                  <a:lnTo>
                    <a:pt x="6" y="40"/>
                  </a:lnTo>
                  <a:lnTo>
                    <a:pt x="8" y="38"/>
                  </a:lnTo>
                  <a:lnTo>
                    <a:pt x="8" y="38"/>
                  </a:lnTo>
                  <a:lnTo>
                    <a:pt x="8" y="38"/>
                  </a:lnTo>
                  <a:lnTo>
                    <a:pt x="14" y="28"/>
                  </a:lnTo>
                  <a:lnTo>
                    <a:pt x="20" y="18"/>
                  </a:lnTo>
                  <a:lnTo>
                    <a:pt x="28" y="12"/>
                  </a:lnTo>
                  <a:lnTo>
                    <a:pt x="38" y="6"/>
                  </a:lnTo>
                  <a:lnTo>
                    <a:pt x="38" y="6"/>
                  </a:lnTo>
                  <a:lnTo>
                    <a:pt x="40" y="4"/>
                  </a:lnTo>
                  <a:lnTo>
                    <a:pt x="40" y="2"/>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57" name="Freeform 45"/>
            <p:cNvSpPr/>
            <p:nvPr/>
          </p:nvSpPr>
          <p:spPr bwMode="auto">
            <a:xfrm>
              <a:off x="4883150" y="3698875"/>
              <a:ext cx="63500" cy="63500"/>
            </a:xfrm>
            <a:custGeom>
              <a:avLst/>
              <a:gdLst/>
              <a:ahLst/>
              <a:cxnLst>
                <a:cxn ang="0">
                  <a:pos x="40" y="2"/>
                </a:cxn>
                <a:cxn ang="0">
                  <a:pos x="40" y="2"/>
                </a:cxn>
                <a:cxn ang="0">
                  <a:pos x="38" y="0"/>
                </a:cxn>
                <a:cxn ang="0">
                  <a:pos x="34" y="0"/>
                </a:cxn>
                <a:cxn ang="0">
                  <a:pos x="34" y="0"/>
                </a:cxn>
                <a:cxn ang="0">
                  <a:pos x="34" y="0"/>
                </a:cxn>
                <a:cxn ang="0">
                  <a:pos x="34" y="0"/>
                </a:cxn>
                <a:cxn ang="0">
                  <a:pos x="24" y="6"/>
                </a:cxn>
                <a:cxn ang="0">
                  <a:pos x="14" y="14"/>
                </a:cxn>
                <a:cxn ang="0">
                  <a:pos x="6" y="22"/>
                </a:cxn>
                <a:cxn ang="0">
                  <a:pos x="0" y="34"/>
                </a:cxn>
                <a:cxn ang="0">
                  <a:pos x="0" y="34"/>
                </a:cxn>
                <a:cxn ang="0">
                  <a:pos x="0" y="34"/>
                </a:cxn>
                <a:cxn ang="0">
                  <a:pos x="0" y="38"/>
                </a:cxn>
                <a:cxn ang="0">
                  <a:pos x="2" y="40"/>
                </a:cxn>
                <a:cxn ang="0">
                  <a:pos x="2" y="40"/>
                </a:cxn>
                <a:cxn ang="0">
                  <a:pos x="6" y="40"/>
                </a:cxn>
                <a:cxn ang="0">
                  <a:pos x="8" y="38"/>
                </a:cxn>
                <a:cxn ang="0">
                  <a:pos x="8" y="38"/>
                </a:cxn>
                <a:cxn ang="0">
                  <a:pos x="8" y="38"/>
                </a:cxn>
                <a:cxn ang="0">
                  <a:pos x="14" y="28"/>
                </a:cxn>
                <a:cxn ang="0">
                  <a:pos x="20" y="18"/>
                </a:cxn>
                <a:cxn ang="0">
                  <a:pos x="28" y="12"/>
                </a:cxn>
                <a:cxn ang="0">
                  <a:pos x="38" y="6"/>
                </a:cxn>
                <a:cxn ang="0">
                  <a:pos x="38" y="6"/>
                </a:cxn>
                <a:cxn ang="0">
                  <a:pos x="40" y="4"/>
                </a:cxn>
                <a:cxn ang="0">
                  <a:pos x="40" y="2"/>
                </a:cxn>
              </a:cxnLst>
              <a:rect l="0" t="0" r="r" b="b"/>
              <a:pathLst>
                <a:path w="40" h="40">
                  <a:moveTo>
                    <a:pt x="40" y="2"/>
                  </a:moveTo>
                  <a:lnTo>
                    <a:pt x="40" y="2"/>
                  </a:lnTo>
                  <a:lnTo>
                    <a:pt x="38" y="0"/>
                  </a:lnTo>
                  <a:lnTo>
                    <a:pt x="34" y="0"/>
                  </a:lnTo>
                  <a:lnTo>
                    <a:pt x="34" y="0"/>
                  </a:lnTo>
                  <a:lnTo>
                    <a:pt x="34" y="0"/>
                  </a:lnTo>
                  <a:lnTo>
                    <a:pt x="34" y="0"/>
                  </a:lnTo>
                  <a:lnTo>
                    <a:pt x="24" y="6"/>
                  </a:lnTo>
                  <a:lnTo>
                    <a:pt x="14" y="14"/>
                  </a:lnTo>
                  <a:lnTo>
                    <a:pt x="6" y="22"/>
                  </a:lnTo>
                  <a:lnTo>
                    <a:pt x="0" y="34"/>
                  </a:lnTo>
                  <a:lnTo>
                    <a:pt x="0" y="34"/>
                  </a:lnTo>
                  <a:lnTo>
                    <a:pt x="0" y="34"/>
                  </a:lnTo>
                  <a:lnTo>
                    <a:pt x="0" y="38"/>
                  </a:lnTo>
                  <a:lnTo>
                    <a:pt x="2" y="40"/>
                  </a:lnTo>
                  <a:lnTo>
                    <a:pt x="2" y="40"/>
                  </a:lnTo>
                  <a:lnTo>
                    <a:pt x="6" y="40"/>
                  </a:lnTo>
                  <a:lnTo>
                    <a:pt x="8" y="38"/>
                  </a:lnTo>
                  <a:lnTo>
                    <a:pt x="8" y="38"/>
                  </a:lnTo>
                  <a:lnTo>
                    <a:pt x="8" y="38"/>
                  </a:lnTo>
                  <a:lnTo>
                    <a:pt x="14" y="28"/>
                  </a:lnTo>
                  <a:lnTo>
                    <a:pt x="20" y="18"/>
                  </a:lnTo>
                  <a:lnTo>
                    <a:pt x="28" y="12"/>
                  </a:lnTo>
                  <a:lnTo>
                    <a:pt x="38" y="6"/>
                  </a:lnTo>
                  <a:lnTo>
                    <a:pt x="38" y="6"/>
                  </a:lnTo>
                  <a:lnTo>
                    <a:pt x="40" y="4"/>
                  </a:lnTo>
                  <a:lnTo>
                    <a:pt x="40" y="2"/>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58" name="Freeform 46"/>
            <p:cNvSpPr/>
            <p:nvPr/>
          </p:nvSpPr>
          <p:spPr bwMode="auto">
            <a:xfrm>
              <a:off x="4835525" y="3651250"/>
              <a:ext cx="92075" cy="92075"/>
            </a:xfrm>
            <a:custGeom>
              <a:avLst/>
              <a:gdLst/>
              <a:ahLst/>
              <a:cxnLst>
                <a:cxn ang="0">
                  <a:pos x="58" y="2"/>
                </a:cxn>
                <a:cxn ang="0">
                  <a:pos x="58" y="2"/>
                </a:cxn>
                <a:cxn ang="0">
                  <a:pos x="56" y="0"/>
                </a:cxn>
                <a:cxn ang="0">
                  <a:pos x="52" y="0"/>
                </a:cxn>
                <a:cxn ang="0">
                  <a:pos x="52" y="0"/>
                </a:cxn>
                <a:cxn ang="0">
                  <a:pos x="52" y="0"/>
                </a:cxn>
                <a:cxn ang="0">
                  <a:pos x="52" y="0"/>
                </a:cxn>
                <a:cxn ang="0">
                  <a:pos x="36" y="8"/>
                </a:cxn>
                <a:cxn ang="0">
                  <a:pos x="22" y="20"/>
                </a:cxn>
                <a:cxn ang="0">
                  <a:pos x="10" y="36"/>
                </a:cxn>
                <a:cxn ang="0">
                  <a:pos x="0" y="52"/>
                </a:cxn>
                <a:cxn ang="0">
                  <a:pos x="0" y="52"/>
                </a:cxn>
                <a:cxn ang="0">
                  <a:pos x="0" y="56"/>
                </a:cxn>
                <a:cxn ang="0">
                  <a:pos x="4" y="58"/>
                </a:cxn>
                <a:cxn ang="0">
                  <a:pos x="4" y="58"/>
                </a:cxn>
                <a:cxn ang="0">
                  <a:pos x="6" y="58"/>
                </a:cxn>
                <a:cxn ang="0">
                  <a:pos x="8" y="56"/>
                </a:cxn>
                <a:cxn ang="0">
                  <a:pos x="8" y="56"/>
                </a:cxn>
                <a:cxn ang="0">
                  <a:pos x="16" y="40"/>
                </a:cxn>
                <a:cxn ang="0">
                  <a:pos x="28" y="26"/>
                </a:cxn>
                <a:cxn ang="0">
                  <a:pos x="40" y="16"/>
                </a:cxn>
                <a:cxn ang="0">
                  <a:pos x="56" y="8"/>
                </a:cxn>
                <a:cxn ang="0">
                  <a:pos x="56" y="8"/>
                </a:cxn>
                <a:cxn ang="0">
                  <a:pos x="58" y="4"/>
                </a:cxn>
                <a:cxn ang="0">
                  <a:pos x="58" y="2"/>
                </a:cxn>
              </a:cxnLst>
              <a:rect l="0" t="0" r="r" b="b"/>
              <a:pathLst>
                <a:path w="58" h="58">
                  <a:moveTo>
                    <a:pt x="58" y="2"/>
                  </a:moveTo>
                  <a:lnTo>
                    <a:pt x="58" y="2"/>
                  </a:lnTo>
                  <a:lnTo>
                    <a:pt x="56" y="0"/>
                  </a:lnTo>
                  <a:lnTo>
                    <a:pt x="52" y="0"/>
                  </a:lnTo>
                  <a:lnTo>
                    <a:pt x="52" y="0"/>
                  </a:lnTo>
                  <a:lnTo>
                    <a:pt x="52" y="0"/>
                  </a:lnTo>
                  <a:lnTo>
                    <a:pt x="52" y="0"/>
                  </a:lnTo>
                  <a:lnTo>
                    <a:pt x="36" y="8"/>
                  </a:lnTo>
                  <a:lnTo>
                    <a:pt x="22" y="20"/>
                  </a:lnTo>
                  <a:lnTo>
                    <a:pt x="10" y="36"/>
                  </a:lnTo>
                  <a:lnTo>
                    <a:pt x="0" y="52"/>
                  </a:lnTo>
                  <a:lnTo>
                    <a:pt x="0" y="52"/>
                  </a:lnTo>
                  <a:lnTo>
                    <a:pt x="0" y="56"/>
                  </a:lnTo>
                  <a:lnTo>
                    <a:pt x="4" y="58"/>
                  </a:lnTo>
                  <a:lnTo>
                    <a:pt x="4" y="58"/>
                  </a:lnTo>
                  <a:lnTo>
                    <a:pt x="6" y="58"/>
                  </a:lnTo>
                  <a:lnTo>
                    <a:pt x="8" y="56"/>
                  </a:lnTo>
                  <a:lnTo>
                    <a:pt x="8" y="56"/>
                  </a:lnTo>
                  <a:lnTo>
                    <a:pt x="16" y="40"/>
                  </a:lnTo>
                  <a:lnTo>
                    <a:pt x="28" y="26"/>
                  </a:lnTo>
                  <a:lnTo>
                    <a:pt x="40" y="16"/>
                  </a:lnTo>
                  <a:lnTo>
                    <a:pt x="56" y="8"/>
                  </a:lnTo>
                  <a:lnTo>
                    <a:pt x="56" y="8"/>
                  </a:lnTo>
                  <a:lnTo>
                    <a:pt x="58" y="4"/>
                  </a:lnTo>
                  <a:lnTo>
                    <a:pt x="58" y="2"/>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59" name="Freeform 47"/>
            <p:cNvSpPr/>
            <p:nvPr/>
          </p:nvSpPr>
          <p:spPr bwMode="auto">
            <a:xfrm>
              <a:off x="4835525" y="3651250"/>
              <a:ext cx="92075" cy="92075"/>
            </a:xfrm>
            <a:custGeom>
              <a:avLst/>
              <a:gdLst/>
              <a:ahLst/>
              <a:cxnLst>
                <a:cxn ang="0">
                  <a:pos x="58" y="2"/>
                </a:cxn>
                <a:cxn ang="0">
                  <a:pos x="58" y="2"/>
                </a:cxn>
                <a:cxn ang="0">
                  <a:pos x="56" y="0"/>
                </a:cxn>
                <a:cxn ang="0">
                  <a:pos x="52" y="0"/>
                </a:cxn>
                <a:cxn ang="0">
                  <a:pos x="52" y="0"/>
                </a:cxn>
                <a:cxn ang="0">
                  <a:pos x="52" y="0"/>
                </a:cxn>
                <a:cxn ang="0">
                  <a:pos x="52" y="0"/>
                </a:cxn>
                <a:cxn ang="0">
                  <a:pos x="36" y="8"/>
                </a:cxn>
                <a:cxn ang="0">
                  <a:pos x="22" y="20"/>
                </a:cxn>
                <a:cxn ang="0">
                  <a:pos x="10" y="36"/>
                </a:cxn>
                <a:cxn ang="0">
                  <a:pos x="0" y="52"/>
                </a:cxn>
                <a:cxn ang="0">
                  <a:pos x="0" y="52"/>
                </a:cxn>
                <a:cxn ang="0">
                  <a:pos x="0" y="56"/>
                </a:cxn>
                <a:cxn ang="0">
                  <a:pos x="4" y="58"/>
                </a:cxn>
                <a:cxn ang="0">
                  <a:pos x="4" y="58"/>
                </a:cxn>
                <a:cxn ang="0">
                  <a:pos x="6" y="58"/>
                </a:cxn>
                <a:cxn ang="0">
                  <a:pos x="8" y="56"/>
                </a:cxn>
                <a:cxn ang="0">
                  <a:pos x="8" y="56"/>
                </a:cxn>
                <a:cxn ang="0">
                  <a:pos x="16" y="40"/>
                </a:cxn>
                <a:cxn ang="0">
                  <a:pos x="28" y="26"/>
                </a:cxn>
                <a:cxn ang="0">
                  <a:pos x="40" y="16"/>
                </a:cxn>
                <a:cxn ang="0">
                  <a:pos x="56" y="8"/>
                </a:cxn>
                <a:cxn ang="0">
                  <a:pos x="56" y="8"/>
                </a:cxn>
                <a:cxn ang="0">
                  <a:pos x="58" y="4"/>
                </a:cxn>
                <a:cxn ang="0">
                  <a:pos x="58" y="2"/>
                </a:cxn>
              </a:cxnLst>
              <a:rect l="0" t="0" r="r" b="b"/>
              <a:pathLst>
                <a:path w="58" h="58">
                  <a:moveTo>
                    <a:pt x="58" y="2"/>
                  </a:moveTo>
                  <a:lnTo>
                    <a:pt x="58" y="2"/>
                  </a:lnTo>
                  <a:lnTo>
                    <a:pt x="56" y="0"/>
                  </a:lnTo>
                  <a:lnTo>
                    <a:pt x="52" y="0"/>
                  </a:lnTo>
                  <a:lnTo>
                    <a:pt x="52" y="0"/>
                  </a:lnTo>
                  <a:lnTo>
                    <a:pt x="52" y="0"/>
                  </a:lnTo>
                  <a:lnTo>
                    <a:pt x="52" y="0"/>
                  </a:lnTo>
                  <a:lnTo>
                    <a:pt x="36" y="8"/>
                  </a:lnTo>
                  <a:lnTo>
                    <a:pt x="22" y="20"/>
                  </a:lnTo>
                  <a:lnTo>
                    <a:pt x="10" y="36"/>
                  </a:lnTo>
                  <a:lnTo>
                    <a:pt x="0" y="52"/>
                  </a:lnTo>
                  <a:lnTo>
                    <a:pt x="0" y="52"/>
                  </a:lnTo>
                  <a:lnTo>
                    <a:pt x="0" y="56"/>
                  </a:lnTo>
                  <a:lnTo>
                    <a:pt x="4" y="58"/>
                  </a:lnTo>
                  <a:lnTo>
                    <a:pt x="4" y="58"/>
                  </a:lnTo>
                  <a:lnTo>
                    <a:pt x="6" y="58"/>
                  </a:lnTo>
                  <a:lnTo>
                    <a:pt x="8" y="56"/>
                  </a:lnTo>
                  <a:lnTo>
                    <a:pt x="8" y="56"/>
                  </a:lnTo>
                  <a:lnTo>
                    <a:pt x="16" y="40"/>
                  </a:lnTo>
                  <a:lnTo>
                    <a:pt x="28" y="26"/>
                  </a:lnTo>
                  <a:lnTo>
                    <a:pt x="40" y="16"/>
                  </a:lnTo>
                  <a:lnTo>
                    <a:pt x="56" y="8"/>
                  </a:lnTo>
                  <a:lnTo>
                    <a:pt x="56" y="8"/>
                  </a:lnTo>
                  <a:lnTo>
                    <a:pt x="58" y="4"/>
                  </a:lnTo>
                  <a:lnTo>
                    <a:pt x="58" y="2"/>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60" name="Freeform 48"/>
            <p:cNvSpPr/>
            <p:nvPr/>
          </p:nvSpPr>
          <p:spPr bwMode="auto">
            <a:xfrm>
              <a:off x="4860925" y="3673475"/>
              <a:ext cx="76200" cy="79375"/>
            </a:xfrm>
            <a:custGeom>
              <a:avLst/>
              <a:gdLst/>
              <a:ahLst/>
              <a:cxnLst>
                <a:cxn ang="0">
                  <a:pos x="46" y="8"/>
                </a:cxn>
                <a:cxn ang="0">
                  <a:pos x="46" y="8"/>
                </a:cxn>
                <a:cxn ang="0">
                  <a:pos x="48" y="6"/>
                </a:cxn>
                <a:cxn ang="0">
                  <a:pos x="48" y="2"/>
                </a:cxn>
                <a:cxn ang="0">
                  <a:pos x="48" y="2"/>
                </a:cxn>
                <a:cxn ang="0">
                  <a:pos x="46" y="0"/>
                </a:cxn>
                <a:cxn ang="0">
                  <a:pos x="42" y="0"/>
                </a:cxn>
                <a:cxn ang="0">
                  <a:pos x="42" y="0"/>
                </a:cxn>
                <a:cxn ang="0">
                  <a:pos x="42" y="0"/>
                </a:cxn>
                <a:cxn ang="0">
                  <a:pos x="42" y="0"/>
                </a:cxn>
                <a:cxn ang="0">
                  <a:pos x="28" y="8"/>
                </a:cxn>
                <a:cxn ang="0">
                  <a:pos x="18" y="18"/>
                </a:cxn>
                <a:cxn ang="0">
                  <a:pos x="8" y="30"/>
                </a:cxn>
                <a:cxn ang="0">
                  <a:pos x="0" y="44"/>
                </a:cxn>
                <a:cxn ang="0">
                  <a:pos x="0" y="44"/>
                </a:cxn>
                <a:cxn ang="0">
                  <a:pos x="0" y="48"/>
                </a:cxn>
                <a:cxn ang="0">
                  <a:pos x="2" y="50"/>
                </a:cxn>
                <a:cxn ang="0">
                  <a:pos x="2" y="50"/>
                </a:cxn>
                <a:cxn ang="0">
                  <a:pos x="6" y="50"/>
                </a:cxn>
                <a:cxn ang="0">
                  <a:pos x="8" y="48"/>
                </a:cxn>
                <a:cxn ang="0">
                  <a:pos x="8" y="48"/>
                </a:cxn>
                <a:cxn ang="0">
                  <a:pos x="14" y="34"/>
                </a:cxn>
                <a:cxn ang="0">
                  <a:pos x="22" y="24"/>
                </a:cxn>
                <a:cxn ang="0">
                  <a:pos x="34" y="14"/>
                </a:cxn>
                <a:cxn ang="0">
                  <a:pos x="46" y="8"/>
                </a:cxn>
                <a:cxn ang="0">
                  <a:pos x="46" y="8"/>
                </a:cxn>
              </a:cxnLst>
              <a:rect l="0" t="0" r="r" b="b"/>
              <a:pathLst>
                <a:path w="48" h="50">
                  <a:moveTo>
                    <a:pt x="46" y="8"/>
                  </a:moveTo>
                  <a:lnTo>
                    <a:pt x="46" y="8"/>
                  </a:lnTo>
                  <a:lnTo>
                    <a:pt x="48" y="6"/>
                  </a:lnTo>
                  <a:lnTo>
                    <a:pt x="48" y="2"/>
                  </a:lnTo>
                  <a:lnTo>
                    <a:pt x="48" y="2"/>
                  </a:lnTo>
                  <a:lnTo>
                    <a:pt x="46" y="0"/>
                  </a:lnTo>
                  <a:lnTo>
                    <a:pt x="42" y="0"/>
                  </a:lnTo>
                  <a:lnTo>
                    <a:pt x="42" y="0"/>
                  </a:lnTo>
                  <a:lnTo>
                    <a:pt x="42" y="0"/>
                  </a:lnTo>
                  <a:lnTo>
                    <a:pt x="42" y="0"/>
                  </a:lnTo>
                  <a:lnTo>
                    <a:pt x="28" y="8"/>
                  </a:lnTo>
                  <a:lnTo>
                    <a:pt x="18" y="18"/>
                  </a:lnTo>
                  <a:lnTo>
                    <a:pt x="8" y="30"/>
                  </a:lnTo>
                  <a:lnTo>
                    <a:pt x="0" y="44"/>
                  </a:lnTo>
                  <a:lnTo>
                    <a:pt x="0" y="44"/>
                  </a:lnTo>
                  <a:lnTo>
                    <a:pt x="0" y="48"/>
                  </a:lnTo>
                  <a:lnTo>
                    <a:pt x="2" y="50"/>
                  </a:lnTo>
                  <a:lnTo>
                    <a:pt x="2" y="50"/>
                  </a:lnTo>
                  <a:lnTo>
                    <a:pt x="6" y="50"/>
                  </a:lnTo>
                  <a:lnTo>
                    <a:pt x="8" y="48"/>
                  </a:lnTo>
                  <a:lnTo>
                    <a:pt x="8" y="48"/>
                  </a:lnTo>
                  <a:lnTo>
                    <a:pt x="14" y="34"/>
                  </a:lnTo>
                  <a:lnTo>
                    <a:pt x="22" y="24"/>
                  </a:lnTo>
                  <a:lnTo>
                    <a:pt x="34" y="14"/>
                  </a:lnTo>
                  <a:lnTo>
                    <a:pt x="46" y="8"/>
                  </a:lnTo>
                  <a:lnTo>
                    <a:pt x="46" y="8"/>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
        <p:nvSpPr>
          <p:cNvPr id="97" name="矩形 96"/>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14" presetClass="entr" presetSubtype="10" fill="hold" grpId="0" nodeType="withEffect">
                                  <p:stCondLst>
                                    <p:cond delay="500"/>
                                  </p:stCondLst>
                                  <p:childTnLst>
                                    <p:set>
                                      <p:cBhvr>
                                        <p:cTn id="9" dur="1" fill="hold">
                                          <p:stCondLst>
                                            <p:cond delay="0"/>
                                          </p:stCondLst>
                                        </p:cTn>
                                        <p:tgtEl>
                                          <p:spTgt spid="65"/>
                                        </p:tgtEl>
                                        <p:attrNameLst>
                                          <p:attrName>style.visibility</p:attrName>
                                        </p:attrNameLst>
                                      </p:cBhvr>
                                      <p:to>
                                        <p:strVal val="visible"/>
                                      </p:to>
                                    </p:set>
                                    <p:animEffect transition="in" filter="randombar(horizontal)">
                                      <p:cBhvr>
                                        <p:cTn id="10" dur="1000"/>
                                        <p:tgtEl>
                                          <p:spTgt spid="65"/>
                                        </p:tgtEl>
                                      </p:cBhvr>
                                    </p:animEffect>
                                  </p:childTnLst>
                                </p:cTn>
                              </p:par>
                              <p:par>
                                <p:cTn id="11" presetID="10" presetClass="entr" presetSubtype="0" fill="hold" nodeType="withEffect">
                                  <p:stCondLst>
                                    <p:cond delay="75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750"/>
                                        <p:tgtEl>
                                          <p:spTgt spid="66"/>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randombar(horizontal)">
                                      <p:cBhvr>
                                        <p:cTn id="17" dur="1000"/>
                                        <p:tgtEl>
                                          <p:spTgt spid="70"/>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1000"/>
                                        <p:tgtEl>
                                          <p:spTgt spid="6"/>
                                        </p:tgtEl>
                                      </p:cBhvr>
                                    </p:animEffect>
                                  </p:childTnLst>
                                </p:cTn>
                              </p:par>
                              <p:par>
                                <p:cTn id="22" presetID="14" presetClass="entr" presetSubtype="10" fill="hold" grpId="0" nodeType="withEffect">
                                  <p:stCondLst>
                                    <p:cond delay="500"/>
                                  </p:stCondLst>
                                  <p:childTnLst>
                                    <p:set>
                                      <p:cBhvr>
                                        <p:cTn id="23" dur="1" fill="hold">
                                          <p:stCondLst>
                                            <p:cond delay="0"/>
                                          </p:stCondLst>
                                        </p:cTn>
                                        <p:tgtEl>
                                          <p:spTgt spid="73"/>
                                        </p:tgtEl>
                                        <p:attrNameLst>
                                          <p:attrName>style.visibility</p:attrName>
                                        </p:attrNameLst>
                                      </p:cBhvr>
                                      <p:to>
                                        <p:strVal val="visible"/>
                                      </p:to>
                                    </p:set>
                                    <p:animEffect transition="in" filter="randombar(horizontal)">
                                      <p:cBhvr>
                                        <p:cTn id="24" dur="1000"/>
                                        <p:tgtEl>
                                          <p:spTgt spid="73"/>
                                        </p:tgtEl>
                                      </p:cBhvr>
                                    </p:animEffect>
                                  </p:childTnLst>
                                </p:cTn>
                              </p:par>
                              <p:par>
                                <p:cTn id="25" presetID="10" presetClass="entr" presetSubtype="0" fill="hold" nodeType="withEffect">
                                  <p:stCondLst>
                                    <p:cond delay="7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randombar(horizontal)">
                                      <p:cBhvr>
                                        <p:cTn id="31" dur="1000"/>
                                        <p:tgtEl>
                                          <p:spTgt spid="78"/>
                                        </p:tgtEl>
                                      </p:cBhvr>
                                    </p:animEffect>
                                  </p:childTnLst>
                                </p:cTn>
                              </p:par>
                            </p:childTnLst>
                          </p:cTn>
                        </p:par>
                        <p:par>
                          <p:cTn id="32" fill="hold">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1000"/>
                                        <p:tgtEl>
                                          <p:spTgt spid="7"/>
                                        </p:tgtEl>
                                      </p:cBhvr>
                                    </p:animEffect>
                                  </p:childTnLst>
                                </p:cTn>
                              </p:par>
                              <p:par>
                                <p:cTn id="36" presetID="14" presetClass="entr" presetSubtype="10" fill="hold" grpId="0" nodeType="withEffect">
                                  <p:stCondLst>
                                    <p:cond delay="500"/>
                                  </p:stCondLst>
                                  <p:childTnLst>
                                    <p:set>
                                      <p:cBhvr>
                                        <p:cTn id="37" dur="1" fill="hold">
                                          <p:stCondLst>
                                            <p:cond delay="0"/>
                                          </p:stCondLst>
                                        </p:cTn>
                                        <p:tgtEl>
                                          <p:spTgt spid="81"/>
                                        </p:tgtEl>
                                        <p:attrNameLst>
                                          <p:attrName>style.visibility</p:attrName>
                                        </p:attrNameLst>
                                      </p:cBhvr>
                                      <p:to>
                                        <p:strVal val="visible"/>
                                      </p:to>
                                    </p:set>
                                    <p:animEffect transition="in" filter="randombar(horizontal)">
                                      <p:cBhvr>
                                        <p:cTn id="38" dur="1000"/>
                                        <p:tgtEl>
                                          <p:spTgt spid="81"/>
                                        </p:tgtEl>
                                      </p:cBhvr>
                                    </p:animEffect>
                                  </p:childTnLst>
                                </p:cTn>
                              </p:par>
                              <p:par>
                                <p:cTn id="39" presetID="10" presetClass="entr" presetSubtype="0" fill="hold" nodeType="withEffect">
                                  <p:stCondLst>
                                    <p:cond delay="75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750"/>
                                        <p:tgtEl>
                                          <p:spTgt spid="38"/>
                                        </p:tgtEl>
                                      </p:cBhvr>
                                    </p:animEffect>
                                  </p:childTnLst>
                                </p:cTn>
                              </p:par>
                            </p:childTnLst>
                          </p:cTn>
                        </p:par>
                        <p:par>
                          <p:cTn id="42" fill="hold">
                            <p:stCondLst>
                              <p:cond delay="5000"/>
                            </p:stCondLst>
                            <p:childTnLst>
                              <p:par>
                                <p:cTn id="43" presetID="14" presetClass="entr" presetSubtype="10" fill="hold" nodeType="after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randombar(horizontal)">
                                      <p:cBhvr>
                                        <p:cTn id="45" dur="1000"/>
                                        <p:tgtEl>
                                          <p:spTgt spid="82"/>
                                        </p:tgtEl>
                                      </p:cBhvr>
                                    </p:animEffect>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1000"/>
                                        <p:tgtEl>
                                          <p:spTgt spid="8"/>
                                        </p:tgtEl>
                                      </p:cBhvr>
                                    </p:animEffect>
                                  </p:childTnLst>
                                </p:cTn>
                              </p:par>
                              <p:par>
                                <p:cTn id="50" presetID="14" presetClass="entr" presetSubtype="10" fill="hold" grpId="0" nodeType="withEffect">
                                  <p:stCondLst>
                                    <p:cond delay="500"/>
                                  </p:stCondLst>
                                  <p:childTnLst>
                                    <p:set>
                                      <p:cBhvr>
                                        <p:cTn id="51" dur="1" fill="hold">
                                          <p:stCondLst>
                                            <p:cond delay="0"/>
                                          </p:stCondLst>
                                        </p:cTn>
                                        <p:tgtEl>
                                          <p:spTgt spid="89"/>
                                        </p:tgtEl>
                                        <p:attrNameLst>
                                          <p:attrName>style.visibility</p:attrName>
                                        </p:attrNameLst>
                                      </p:cBhvr>
                                      <p:to>
                                        <p:strVal val="visible"/>
                                      </p:to>
                                    </p:set>
                                    <p:animEffect transition="in" filter="randombar(horizontal)">
                                      <p:cBhvr>
                                        <p:cTn id="52" dur="1000"/>
                                        <p:tgtEl>
                                          <p:spTgt spid="89"/>
                                        </p:tgtEl>
                                      </p:cBhvr>
                                    </p:animEffect>
                                  </p:childTnLst>
                                </p:cTn>
                              </p:par>
                              <p:par>
                                <p:cTn id="53" presetID="10" presetClass="entr" presetSubtype="0" fill="hold" nodeType="withEffect">
                                  <p:stCondLst>
                                    <p:cond delay="75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750"/>
                                        <p:tgtEl>
                                          <p:spTgt spid="46"/>
                                        </p:tgtEl>
                                      </p:cBhvr>
                                    </p:animEffect>
                                  </p:childTnLst>
                                </p:cTn>
                              </p:par>
                            </p:childTnLst>
                          </p:cTn>
                        </p:par>
                        <p:par>
                          <p:cTn id="56" fill="hold">
                            <p:stCondLst>
                              <p:cond delay="7000"/>
                            </p:stCondLst>
                            <p:childTnLst>
                              <p:par>
                                <p:cTn id="57" presetID="14" presetClass="entr" presetSubtype="10" fill="hold" nodeType="after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randombar(horizontal)">
                                      <p:cBhvr>
                                        <p:cTn id="59"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65" grpId="0" animBg="1"/>
      <p:bldP spid="73" grpId="0" animBg="1"/>
      <p:bldP spid="81" grpId="0" animBg="1"/>
      <p:bldP spid="8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122418" y="3429000"/>
            <a:ext cx="10114705" cy="0"/>
          </a:xfrm>
          <a:prstGeom prst="line">
            <a:avLst/>
          </a:prstGeom>
          <a:ln w="12700">
            <a:solidFill>
              <a:schemeClr val="bg1"/>
            </a:solidFill>
            <a:prstDash val="dash"/>
            <a:headEnd type="oval"/>
            <a:tailEnd type="stealt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178709" y="2995449"/>
            <a:ext cx="867102" cy="867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178709" y="3228945"/>
            <a:ext cx="867102" cy="400110"/>
          </a:xfrm>
          <a:prstGeom prst="rect">
            <a:avLst/>
          </a:prstGeom>
          <a:noFill/>
        </p:spPr>
        <p:txBody>
          <a:bodyPr wrap="square" rtlCol="0">
            <a:spAutoFit/>
          </a:bodyPr>
          <a:lstStyle/>
          <a:p>
            <a:pPr algn="ctr"/>
            <a:r>
              <a:rPr lang="en-US" altLang="zh-CN" sz="2000" b="1" spc="300" dirty="0">
                <a:solidFill>
                  <a:schemeClr val="bg1"/>
                </a:solidFill>
                <a:latin typeface="Agency FB" panose="020B0503020202020204" pitchFamily="34" charset="0"/>
              </a:rPr>
              <a:t>2018</a:t>
            </a:r>
            <a:endParaRPr lang="zh-CN" altLang="en-US" sz="2000" b="1" spc="300" dirty="0">
              <a:solidFill>
                <a:schemeClr val="bg1"/>
              </a:solidFill>
              <a:latin typeface="Agency FB" panose="020B0503020202020204" pitchFamily="34" charset="0"/>
            </a:endParaRPr>
          </a:p>
        </p:txBody>
      </p:sp>
      <p:grpSp>
        <p:nvGrpSpPr>
          <p:cNvPr id="13" name="组合 12"/>
          <p:cNvGrpSpPr/>
          <p:nvPr/>
        </p:nvGrpSpPr>
        <p:grpSpPr>
          <a:xfrm>
            <a:off x="1416703" y="4119756"/>
            <a:ext cx="2391114" cy="1497871"/>
            <a:chOff x="652293" y="4186394"/>
            <a:chExt cx="2391114" cy="1497871"/>
          </a:xfrm>
        </p:grpSpPr>
        <p:sp>
          <p:nvSpPr>
            <p:cNvPr id="15" name="文本框 14"/>
            <p:cNvSpPr txBox="1"/>
            <p:nvPr/>
          </p:nvSpPr>
          <p:spPr>
            <a:xfrm>
              <a:off x="837824" y="4186394"/>
              <a:ext cx="2020052"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16" name="文本框 15"/>
            <p:cNvSpPr txBox="1"/>
            <p:nvPr/>
          </p:nvSpPr>
          <p:spPr>
            <a:xfrm>
              <a:off x="652293" y="4668602"/>
              <a:ext cx="2391114" cy="1015663"/>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sp>
        <p:nvSpPr>
          <p:cNvPr id="17" name="椭圆 16"/>
          <p:cNvSpPr/>
          <p:nvPr/>
        </p:nvSpPr>
        <p:spPr>
          <a:xfrm>
            <a:off x="4354352" y="2995449"/>
            <a:ext cx="867102" cy="867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354352" y="3228945"/>
            <a:ext cx="867102" cy="400110"/>
          </a:xfrm>
          <a:prstGeom prst="rect">
            <a:avLst/>
          </a:prstGeom>
          <a:noFill/>
        </p:spPr>
        <p:txBody>
          <a:bodyPr wrap="square" rtlCol="0">
            <a:spAutoFit/>
          </a:bodyPr>
          <a:lstStyle/>
          <a:p>
            <a:pPr algn="ctr"/>
            <a:r>
              <a:rPr lang="en-US" altLang="zh-CN" sz="2000" b="1" spc="300" dirty="0">
                <a:solidFill>
                  <a:schemeClr val="bg1"/>
                </a:solidFill>
                <a:latin typeface="Agency FB" panose="020B0503020202020204" pitchFamily="34" charset="0"/>
              </a:rPr>
              <a:t>2019</a:t>
            </a:r>
            <a:endParaRPr lang="zh-CN" altLang="en-US" sz="2000" b="1" spc="300" dirty="0">
              <a:solidFill>
                <a:schemeClr val="bg1"/>
              </a:solidFill>
              <a:latin typeface="Agency FB" panose="020B0503020202020204" pitchFamily="34" charset="0"/>
            </a:endParaRPr>
          </a:p>
        </p:txBody>
      </p:sp>
      <p:grpSp>
        <p:nvGrpSpPr>
          <p:cNvPr id="19" name="组合 18"/>
          <p:cNvGrpSpPr/>
          <p:nvPr/>
        </p:nvGrpSpPr>
        <p:grpSpPr>
          <a:xfrm>
            <a:off x="3560215" y="1241538"/>
            <a:ext cx="2455375" cy="1497871"/>
            <a:chOff x="867951" y="4186394"/>
            <a:chExt cx="2455375" cy="1497871"/>
          </a:xfrm>
        </p:grpSpPr>
        <p:sp>
          <p:nvSpPr>
            <p:cNvPr id="20" name="文本框 19"/>
            <p:cNvSpPr txBox="1"/>
            <p:nvPr/>
          </p:nvSpPr>
          <p:spPr>
            <a:xfrm>
              <a:off x="1085612" y="4186394"/>
              <a:ext cx="2020052"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21" name="文本框 20"/>
            <p:cNvSpPr txBox="1"/>
            <p:nvPr/>
          </p:nvSpPr>
          <p:spPr>
            <a:xfrm>
              <a:off x="867951" y="4668602"/>
              <a:ext cx="2455375" cy="1015663"/>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sp>
        <p:nvSpPr>
          <p:cNvPr id="22" name="椭圆 21"/>
          <p:cNvSpPr/>
          <p:nvPr/>
        </p:nvSpPr>
        <p:spPr>
          <a:xfrm>
            <a:off x="7001024" y="2995449"/>
            <a:ext cx="867102" cy="867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7001024" y="3228945"/>
            <a:ext cx="867102" cy="400110"/>
          </a:xfrm>
          <a:prstGeom prst="rect">
            <a:avLst/>
          </a:prstGeom>
          <a:noFill/>
        </p:spPr>
        <p:txBody>
          <a:bodyPr wrap="square" rtlCol="0">
            <a:spAutoFit/>
          </a:bodyPr>
          <a:lstStyle/>
          <a:p>
            <a:pPr algn="ctr"/>
            <a:r>
              <a:rPr lang="en-US" altLang="zh-CN" sz="2000" b="1" spc="300" dirty="0">
                <a:solidFill>
                  <a:schemeClr val="bg1"/>
                </a:solidFill>
                <a:latin typeface="Agency FB" panose="020B0503020202020204" pitchFamily="34" charset="0"/>
              </a:rPr>
              <a:t>2020</a:t>
            </a:r>
            <a:endParaRPr lang="zh-CN" altLang="en-US" sz="2000" b="1" spc="300" dirty="0">
              <a:solidFill>
                <a:schemeClr val="bg1"/>
              </a:solidFill>
              <a:latin typeface="Agency FB" panose="020B0503020202020204" pitchFamily="34" charset="0"/>
            </a:endParaRPr>
          </a:p>
        </p:txBody>
      </p:sp>
      <p:grpSp>
        <p:nvGrpSpPr>
          <p:cNvPr id="24" name="组合 23"/>
          <p:cNvGrpSpPr/>
          <p:nvPr/>
        </p:nvGrpSpPr>
        <p:grpSpPr>
          <a:xfrm>
            <a:off x="6188393" y="4119756"/>
            <a:ext cx="2492364" cy="1497871"/>
            <a:chOff x="601668" y="4186394"/>
            <a:chExt cx="2492364" cy="1497871"/>
          </a:xfrm>
        </p:grpSpPr>
        <p:sp>
          <p:nvSpPr>
            <p:cNvPr id="25" name="文本框 24"/>
            <p:cNvSpPr txBox="1"/>
            <p:nvPr/>
          </p:nvSpPr>
          <p:spPr>
            <a:xfrm>
              <a:off x="837824" y="4186394"/>
              <a:ext cx="2020052"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26" name="文本框 25"/>
            <p:cNvSpPr txBox="1"/>
            <p:nvPr/>
          </p:nvSpPr>
          <p:spPr>
            <a:xfrm>
              <a:off x="601668" y="4668602"/>
              <a:ext cx="2492364" cy="1015663"/>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sp>
        <p:nvSpPr>
          <p:cNvPr id="34" name="椭圆 33"/>
          <p:cNvSpPr/>
          <p:nvPr/>
        </p:nvSpPr>
        <p:spPr>
          <a:xfrm>
            <a:off x="9198152" y="2995449"/>
            <a:ext cx="867102" cy="867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9198152" y="3228945"/>
            <a:ext cx="867102" cy="400110"/>
          </a:xfrm>
          <a:prstGeom prst="rect">
            <a:avLst/>
          </a:prstGeom>
          <a:noFill/>
        </p:spPr>
        <p:txBody>
          <a:bodyPr wrap="square" rtlCol="0">
            <a:spAutoFit/>
          </a:bodyPr>
          <a:lstStyle/>
          <a:p>
            <a:pPr algn="ctr"/>
            <a:r>
              <a:rPr lang="en-US" altLang="zh-CN" sz="2000" b="1" spc="300" dirty="0">
                <a:solidFill>
                  <a:schemeClr val="bg1"/>
                </a:solidFill>
                <a:latin typeface="Agency FB" panose="020B0503020202020204" pitchFamily="34" charset="0"/>
              </a:rPr>
              <a:t>2021</a:t>
            </a:r>
            <a:endParaRPr lang="zh-CN" altLang="en-US" sz="2000" b="1" spc="300" dirty="0">
              <a:solidFill>
                <a:schemeClr val="bg1"/>
              </a:solidFill>
              <a:latin typeface="Agency FB" panose="020B0503020202020204" pitchFamily="34" charset="0"/>
            </a:endParaRPr>
          </a:p>
        </p:txBody>
      </p:sp>
      <p:grpSp>
        <p:nvGrpSpPr>
          <p:cNvPr id="36" name="组合 35"/>
          <p:cNvGrpSpPr/>
          <p:nvPr/>
        </p:nvGrpSpPr>
        <p:grpSpPr>
          <a:xfrm>
            <a:off x="8364178" y="1240374"/>
            <a:ext cx="2535050" cy="1497871"/>
            <a:chOff x="580325" y="4186394"/>
            <a:chExt cx="2535050" cy="1497871"/>
          </a:xfrm>
        </p:grpSpPr>
        <p:sp>
          <p:nvSpPr>
            <p:cNvPr id="37" name="文本框 36"/>
            <p:cNvSpPr txBox="1"/>
            <p:nvPr/>
          </p:nvSpPr>
          <p:spPr>
            <a:xfrm>
              <a:off x="837824" y="4186394"/>
              <a:ext cx="2020052" cy="369332"/>
            </a:xfrm>
            <a:prstGeom prst="rect">
              <a:avLst/>
            </a:prstGeom>
            <a:noFill/>
          </p:spPr>
          <p:txBody>
            <a:bodyPr wrap="square" rtlCol="0">
              <a:spAutoFit/>
            </a:bodyPr>
            <a:lstStyle/>
            <a:p>
              <a:pPr algn="ctr"/>
              <a:r>
                <a:rPr lang="zh-CN" altLang="en-US" dirty="0">
                  <a:solidFill>
                    <a:schemeClr val="bg1"/>
                  </a:solidFill>
                </a:rPr>
                <a:t>请添加标题</a:t>
              </a:r>
              <a:endParaRPr lang="zh-CN" altLang="en-US" dirty="0">
                <a:solidFill>
                  <a:schemeClr val="bg1"/>
                </a:solidFill>
              </a:endParaRPr>
            </a:p>
          </p:txBody>
        </p:sp>
        <p:sp>
          <p:nvSpPr>
            <p:cNvPr id="38" name="文本框 37"/>
            <p:cNvSpPr txBox="1"/>
            <p:nvPr/>
          </p:nvSpPr>
          <p:spPr>
            <a:xfrm>
              <a:off x="580325" y="4668602"/>
              <a:ext cx="2535050" cy="1015663"/>
            </a:xfrm>
            <a:prstGeom prst="rect">
              <a:avLst/>
            </a:prstGeom>
            <a:noFill/>
          </p:spPr>
          <p:txBody>
            <a:bodyPr wrap="square" rtlCol="0">
              <a:spAutoFit/>
            </a:bodyPr>
            <a:lstStyle/>
            <a:p>
              <a:pPr algn="ct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1000"/>
                                        <p:tgtEl>
                                          <p:spTgt spid="10"/>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1000"/>
                                        <p:tgtEl>
                                          <p:spTgt spid="12"/>
                                        </p:tgtEl>
                                      </p:cBhvr>
                                    </p:animEffect>
                                  </p:childTnLst>
                                </p:cTn>
                              </p:par>
                              <p:par>
                                <p:cTn id="15" presetID="14" presetClass="entr" presetSubtype="10" fill="hold" nodeType="withEffect">
                                  <p:stCondLst>
                                    <p:cond delay="25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1000"/>
                                        <p:tgtEl>
                                          <p:spTgt spid="13"/>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1000"/>
                                        <p:tgtEl>
                                          <p:spTgt spid="17"/>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randombar(horizontal)">
                                      <p:cBhvr>
                                        <p:cTn id="24" dur="1000"/>
                                        <p:tgtEl>
                                          <p:spTgt spid="18"/>
                                        </p:tgtEl>
                                      </p:cBhvr>
                                    </p:animEffect>
                                  </p:childTnLst>
                                </p:cTn>
                              </p:par>
                              <p:par>
                                <p:cTn id="25" presetID="14" presetClass="entr" presetSubtype="10" fill="hold" nodeType="withEffect">
                                  <p:stCondLst>
                                    <p:cond delay="25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1000"/>
                                        <p:tgtEl>
                                          <p:spTgt spid="19"/>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1000"/>
                                        <p:tgtEl>
                                          <p:spTgt spid="2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randombar(horizontal)">
                                      <p:cBhvr>
                                        <p:cTn id="34" dur="1000"/>
                                        <p:tgtEl>
                                          <p:spTgt spid="23"/>
                                        </p:tgtEl>
                                      </p:cBhvr>
                                    </p:animEffect>
                                  </p:childTnLst>
                                </p:cTn>
                              </p:par>
                              <p:par>
                                <p:cTn id="35" presetID="14" presetClass="entr" presetSubtype="10" fill="hold" nodeType="withEffect">
                                  <p:stCondLst>
                                    <p:cond delay="250"/>
                                  </p:stCondLst>
                                  <p:childTnLst>
                                    <p:set>
                                      <p:cBhvr>
                                        <p:cTn id="36" dur="1" fill="hold">
                                          <p:stCondLst>
                                            <p:cond delay="0"/>
                                          </p:stCondLst>
                                        </p:cTn>
                                        <p:tgtEl>
                                          <p:spTgt spid="24"/>
                                        </p:tgtEl>
                                        <p:attrNameLst>
                                          <p:attrName>style.visibility</p:attrName>
                                        </p:attrNameLst>
                                      </p:cBhvr>
                                      <p:to>
                                        <p:strVal val="visible"/>
                                      </p:to>
                                    </p:set>
                                    <p:animEffect transition="in" filter="randombar(horizontal)">
                                      <p:cBhvr>
                                        <p:cTn id="37" dur="1000"/>
                                        <p:tgtEl>
                                          <p:spTgt spid="24"/>
                                        </p:tgtEl>
                                      </p:cBhvr>
                                    </p:animEffect>
                                  </p:childTnLst>
                                </p:cTn>
                              </p:par>
                            </p:childTnLst>
                          </p:cTn>
                        </p:par>
                        <p:par>
                          <p:cTn id="38" fill="hold">
                            <p:stCondLst>
                              <p:cond delay="4000"/>
                            </p:stCondLst>
                            <p:childTnLst>
                              <p:par>
                                <p:cTn id="39" presetID="14" presetClass="entr" presetSubtype="1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randombar(horizontal)">
                                      <p:cBhvr>
                                        <p:cTn id="41" dur="1000"/>
                                        <p:tgtEl>
                                          <p:spTgt spid="34"/>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randombar(horizontal)">
                                      <p:cBhvr>
                                        <p:cTn id="44" dur="1000"/>
                                        <p:tgtEl>
                                          <p:spTgt spid="35"/>
                                        </p:tgtEl>
                                      </p:cBhvr>
                                    </p:animEffect>
                                  </p:childTnLst>
                                </p:cTn>
                              </p:par>
                              <p:par>
                                <p:cTn id="45" presetID="14" presetClass="entr" presetSubtype="10" fill="hold" nodeType="withEffect">
                                  <p:stCondLst>
                                    <p:cond delay="250"/>
                                  </p:stCondLst>
                                  <p:childTnLst>
                                    <p:set>
                                      <p:cBhvr>
                                        <p:cTn id="46" dur="1" fill="hold">
                                          <p:stCondLst>
                                            <p:cond delay="0"/>
                                          </p:stCondLst>
                                        </p:cTn>
                                        <p:tgtEl>
                                          <p:spTgt spid="36"/>
                                        </p:tgtEl>
                                        <p:attrNameLst>
                                          <p:attrName>style.visibility</p:attrName>
                                        </p:attrNameLst>
                                      </p:cBhvr>
                                      <p:to>
                                        <p:strVal val="visible"/>
                                      </p:to>
                                    </p:set>
                                    <p:animEffect transition="in" filter="randombar(horizontal)">
                                      <p:cBhvr>
                                        <p:cTn id="4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7" grpId="0" animBg="1"/>
      <p:bldP spid="18" grpId="0"/>
      <p:bldP spid="22" grpId="0" animBg="1"/>
      <p:bldP spid="23" grpId="0"/>
      <p:bldP spid="34" grpId="0" animBg="1"/>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465622" y="1455338"/>
            <a:ext cx="13244397" cy="4851612"/>
          </a:xfrm>
          <a:custGeom>
            <a:avLst/>
            <a:gdLst>
              <a:gd name="connsiteX0" fmla="*/ 88030 w 13150887"/>
              <a:gd name="connsiteY0" fmla="*/ 5602515 h 5603073"/>
              <a:gd name="connsiteX1" fmla="*/ 189630 w 13150887"/>
              <a:gd name="connsiteY1" fmla="*/ 5428343 h 5603073"/>
              <a:gd name="connsiteX2" fmla="*/ 1771687 w 13150887"/>
              <a:gd name="connsiteY2" fmla="*/ 4528458 h 5603073"/>
              <a:gd name="connsiteX3" fmla="*/ 2526430 w 13150887"/>
              <a:gd name="connsiteY3" fmla="*/ 4572000 h 5603073"/>
              <a:gd name="connsiteX4" fmla="*/ 3397287 w 13150887"/>
              <a:gd name="connsiteY4" fmla="*/ 4209143 h 5603073"/>
              <a:gd name="connsiteX5" fmla="*/ 4340715 w 13150887"/>
              <a:gd name="connsiteY5" fmla="*/ 4455886 h 5603073"/>
              <a:gd name="connsiteX6" fmla="*/ 5153515 w 13150887"/>
              <a:gd name="connsiteY6" fmla="*/ 3135086 h 5603073"/>
              <a:gd name="connsiteX7" fmla="*/ 6184030 w 13150887"/>
              <a:gd name="connsiteY7" fmla="*/ 3715658 h 5603073"/>
              <a:gd name="connsiteX8" fmla="*/ 7359687 w 13150887"/>
              <a:gd name="connsiteY8" fmla="*/ 1698172 h 5603073"/>
              <a:gd name="connsiteX9" fmla="*/ 8361172 w 13150887"/>
              <a:gd name="connsiteY9" fmla="*/ 2873829 h 5603073"/>
              <a:gd name="connsiteX10" fmla="*/ 10001287 w 13150887"/>
              <a:gd name="connsiteY10" fmla="*/ 682172 h 5603073"/>
              <a:gd name="connsiteX11" fmla="*/ 11597858 w 13150887"/>
              <a:gd name="connsiteY11" fmla="*/ 885372 h 5603073"/>
              <a:gd name="connsiteX12" fmla="*/ 13150887 w 13150887"/>
              <a:gd name="connsiteY12" fmla="*/ 0 h 5603073"/>
              <a:gd name="connsiteX0-1" fmla="*/ 88030 w 13150887"/>
              <a:gd name="connsiteY0-2" fmla="*/ 5602515 h 5603073"/>
              <a:gd name="connsiteX1-3" fmla="*/ 189630 w 13150887"/>
              <a:gd name="connsiteY1-4" fmla="*/ 5428343 h 5603073"/>
              <a:gd name="connsiteX2-5" fmla="*/ 1771687 w 13150887"/>
              <a:gd name="connsiteY2-6" fmla="*/ 4528458 h 5603073"/>
              <a:gd name="connsiteX3-7" fmla="*/ 2526430 w 13150887"/>
              <a:gd name="connsiteY3-8" fmla="*/ 4572000 h 5603073"/>
              <a:gd name="connsiteX4-9" fmla="*/ 3397287 w 13150887"/>
              <a:gd name="connsiteY4-10" fmla="*/ 4209143 h 5603073"/>
              <a:gd name="connsiteX5-11" fmla="*/ 4340715 w 13150887"/>
              <a:gd name="connsiteY5-12" fmla="*/ 4455886 h 5603073"/>
              <a:gd name="connsiteX6-13" fmla="*/ 5153515 w 13150887"/>
              <a:gd name="connsiteY6-14" fmla="*/ 3135086 h 5603073"/>
              <a:gd name="connsiteX7-15" fmla="*/ 6184030 w 13150887"/>
              <a:gd name="connsiteY7-16" fmla="*/ 3715658 h 5603073"/>
              <a:gd name="connsiteX8-17" fmla="*/ 7359687 w 13150887"/>
              <a:gd name="connsiteY8-18" fmla="*/ 1988458 h 5603073"/>
              <a:gd name="connsiteX9-19" fmla="*/ 8361172 w 13150887"/>
              <a:gd name="connsiteY9-20" fmla="*/ 2873829 h 5603073"/>
              <a:gd name="connsiteX10-21" fmla="*/ 10001287 w 13150887"/>
              <a:gd name="connsiteY10-22" fmla="*/ 682172 h 5603073"/>
              <a:gd name="connsiteX11-23" fmla="*/ 11597858 w 13150887"/>
              <a:gd name="connsiteY11-24" fmla="*/ 885372 h 5603073"/>
              <a:gd name="connsiteX12-25" fmla="*/ 13150887 w 13150887"/>
              <a:gd name="connsiteY12-26" fmla="*/ 0 h 5603073"/>
              <a:gd name="connsiteX0-27" fmla="*/ 88030 w 13150887"/>
              <a:gd name="connsiteY0-28" fmla="*/ 5602515 h 5603073"/>
              <a:gd name="connsiteX1-29" fmla="*/ 189630 w 13150887"/>
              <a:gd name="connsiteY1-30" fmla="*/ 5428343 h 5603073"/>
              <a:gd name="connsiteX2-31" fmla="*/ 1771687 w 13150887"/>
              <a:gd name="connsiteY2-32" fmla="*/ 4528458 h 5603073"/>
              <a:gd name="connsiteX3-33" fmla="*/ 2526430 w 13150887"/>
              <a:gd name="connsiteY3-34" fmla="*/ 4572000 h 5603073"/>
              <a:gd name="connsiteX4-35" fmla="*/ 3397287 w 13150887"/>
              <a:gd name="connsiteY4-36" fmla="*/ 4209143 h 5603073"/>
              <a:gd name="connsiteX5-37" fmla="*/ 4340715 w 13150887"/>
              <a:gd name="connsiteY5-38" fmla="*/ 4455886 h 5603073"/>
              <a:gd name="connsiteX6-39" fmla="*/ 5153515 w 13150887"/>
              <a:gd name="connsiteY6-40" fmla="*/ 3135086 h 5603073"/>
              <a:gd name="connsiteX7-41" fmla="*/ 6184030 w 13150887"/>
              <a:gd name="connsiteY7-42" fmla="*/ 3715658 h 5603073"/>
              <a:gd name="connsiteX8-43" fmla="*/ 7359687 w 13150887"/>
              <a:gd name="connsiteY8-44" fmla="*/ 1988458 h 5603073"/>
              <a:gd name="connsiteX9-45" fmla="*/ 8361172 w 13150887"/>
              <a:gd name="connsiteY9-46" fmla="*/ 2873829 h 5603073"/>
              <a:gd name="connsiteX10-47" fmla="*/ 10001287 w 13150887"/>
              <a:gd name="connsiteY10-48" fmla="*/ 682172 h 5603073"/>
              <a:gd name="connsiteX11-49" fmla="*/ 11568830 w 13150887"/>
              <a:gd name="connsiteY11-50" fmla="*/ 1030515 h 5603073"/>
              <a:gd name="connsiteX12-51" fmla="*/ 13150887 w 13150887"/>
              <a:gd name="connsiteY12-52" fmla="*/ 0 h 5603073"/>
              <a:gd name="connsiteX0-53" fmla="*/ 79284 w 13142141"/>
              <a:gd name="connsiteY0-54" fmla="*/ 5602515 h 5602995"/>
              <a:gd name="connsiteX1-55" fmla="*/ 180884 w 13142141"/>
              <a:gd name="connsiteY1-56" fmla="*/ 5428343 h 5602995"/>
              <a:gd name="connsiteX2-57" fmla="*/ 1617798 w 13142141"/>
              <a:gd name="connsiteY2-58" fmla="*/ 4542972 h 5602995"/>
              <a:gd name="connsiteX3-59" fmla="*/ 2517684 w 13142141"/>
              <a:gd name="connsiteY3-60" fmla="*/ 4572000 h 5602995"/>
              <a:gd name="connsiteX4-61" fmla="*/ 3388541 w 13142141"/>
              <a:gd name="connsiteY4-62" fmla="*/ 4209143 h 5602995"/>
              <a:gd name="connsiteX5-63" fmla="*/ 4331969 w 13142141"/>
              <a:gd name="connsiteY5-64" fmla="*/ 4455886 h 5602995"/>
              <a:gd name="connsiteX6-65" fmla="*/ 5144769 w 13142141"/>
              <a:gd name="connsiteY6-66" fmla="*/ 3135086 h 5602995"/>
              <a:gd name="connsiteX7-67" fmla="*/ 6175284 w 13142141"/>
              <a:gd name="connsiteY7-68" fmla="*/ 3715658 h 5602995"/>
              <a:gd name="connsiteX8-69" fmla="*/ 7350941 w 13142141"/>
              <a:gd name="connsiteY8-70" fmla="*/ 1988458 h 5602995"/>
              <a:gd name="connsiteX9-71" fmla="*/ 8352426 w 13142141"/>
              <a:gd name="connsiteY9-72" fmla="*/ 2873829 h 5602995"/>
              <a:gd name="connsiteX10-73" fmla="*/ 9992541 w 13142141"/>
              <a:gd name="connsiteY10-74" fmla="*/ 682172 h 5602995"/>
              <a:gd name="connsiteX11-75" fmla="*/ 11560084 w 13142141"/>
              <a:gd name="connsiteY11-76" fmla="*/ 1030515 h 5602995"/>
              <a:gd name="connsiteX12-77" fmla="*/ 13142141 w 13142141"/>
              <a:gd name="connsiteY12-78" fmla="*/ 0 h 5602995"/>
              <a:gd name="connsiteX0-79" fmla="*/ 79284 w 13142141"/>
              <a:gd name="connsiteY0-80" fmla="*/ 5602515 h 5602995"/>
              <a:gd name="connsiteX1-81" fmla="*/ 180884 w 13142141"/>
              <a:gd name="connsiteY1-82" fmla="*/ 5428343 h 5602995"/>
              <a:gd name="connsiteX2-83" fmla="*/ 1617798 w 13142141"/>
              <a:gd name="connsiteY2-84" fmla="*/ 4542972 h 5602995"/>
              <a:gd name="connsiteX3-85" fmla="*/ 2517684 w 13142141"/>
              <a:gd name="connsiteY3-86" fmla="*/ 4572000 h 5602995"/>
              <a:gd name="connsiteX4-87" fmla="*/ 3388541 w 13142141"/>
              <a:gd name="connsiteY4-88" fmla="*/ 4209143 h 5602995"/>
              <a:gd name="connsiteX5-89" fmla="*/ 4331969 w 13142141"/>
              <a:gd name="connsiteY5-90" fmla="*/ 4455886 h 5602995"/>
              <a:gd name="connsiteX6-91" fmla="*/ 5144769 w 13142141"/>
              <a:gd name="connsiteY6-92" fmla="*/ 3135086 h 5602995"/>
              <a:gd name="connsiteX7-93" fmla="*/ 6175284 w 13142141"/>
              <a:gd name="connsiteY7-94" fmla="*/ 3715658 h 5602995"/>
              <a:gd name="connsiteX8-95" fmla="*/ 7350941 w 13142141"/>
              <a:gd name="connsiteY8-96" fmla="*/ 1988458 h 5602995"/>
              <a:gd name="connsiteX9-97" fmla="*/ 8352426 w 13142141"/>
              <a:gd name="connsiteY9-98" fmla="*/ 2873829 h 5602995"/>
              <a:gd name="connsiteX10-99" fmla="*/ 9954441 w 13142141"/>
              <a:gd name="connsiteY10-100" fmla="*/ 1158422 h 5602995"/>
              <a:gd name="connsiteX11-101" fmla="*/ 11560084 w 13142141"/>
              <a:gd name="connsiteY11-102" fmla="*/ 1030515 h 5602995"/>
              <a:gd name="connsiteX12-103" fmla="*/ 13142141 w 13142141"/>
              <a:gd name="connsiteY12-104" fmla="*/ 0 h 5602995"/>
              <a:gd name="connsiteX0-105" fmla="*/ 79284 w 13142141"/>
              <a:gd name="connsiteY0-106" fmla="*/ 5602515 h 5602995"/>
              <a:gd name="connsiteX1-107" fmla="*/ 180884 w 13142141"/>
              <a:gd name="connsiteY1-108" fmla="*/ 5428343 h 5602995"/>
              <a:gd name="connsiteX2-109" fmla="*/ 1617798 w 13142141"/>
              <a:gd name="connsiteY2-110" fmla="*/ 4542972 h 5602995"/>
              <a:gd name="connsiteX3-111" fmla="*/ 2517684 w 13142141"/>
              <a:gd name="connsiteY3-112" fmla="*/ 4572000 h 5602995"/>
              <a:gd name="connsiteX4-113" fmla="*/ 3388541 w 13142141"/>
              <a:gd name="connsiteY4-114" fmla="*/ 4209143 h 5602995"/>
              <a:gd name="connsiteX5-115" fmla="*/ 4331969 w 13142141"/>
              <a:gd name="connsiteY5-116" fmla="*/ 4455886 h 5602995"/>
              <a:gd name="connsiteX6-117" fmla="*/ 5144769 w 13142141"/>
              <a:gd name="connsiteY6-118" fmla="*/ 3135086 h 5602995"/>
              <a:gd name="connsiteX7-119" fmla="*/ 6175284 w 13142141"/>
              <a:gd name="connsiteY7-120" fmla="*/ 3715658 h 5602995"/>
              <a:gd name="connsiteX8-121" fmla="*/ 7350941 w 13142141"/>
              <a:gd name="connsiteY8-122" fmla="*/ 1988458 h 5602995"/>
              <a:gd name="connsiteX9-123" fmla="*/ 8352426 w 13142141"/>
              <a:gd name="connsiteY9-124" fmla="*/ 2873829 h 5602995"/>
              <a:gd name="connsiteX10-125" fmla="*/ 9954441 w 13142141"/>
              <a:gd name="connsiteY10-126" fmla="*/ 1158422 h 5602995"/>
              <a:gd name="connsiteX11-127" fmla="*/ 11521984 w 13142141"/>
              <a:gd name="connsiteY11-128" fmla="*/ 1887765 h 5602995"/>
              <a:gd name="connsiteX12-129" fmla="*/ 13142141 w 13142141"/>
              <a:gd name="connsiteY12-130" fmla="*/ 0 h 5602995"/>
              <a:gd name="connsiteX0-131" fmla="*/ 79284 w 13123091"/>
              <a:gd name="connsiteY0-132" fmla="*/ 5107215 h 5107695"/>
              <a:gd name="connsiteX1-133" fmla="*/ 180884 w 13123091"/>
              <a:gd name="connsiteY1-134" fmla="*/ 4933043 h 5107695"/>
              <a:gd name="connsiteX2-135" fmla="*/ 1617798 w 13123091"/>
              <a:gd name="connsiteY2-136" fmla="*/ 4047672 h 5107695"/>
              <a:gd name="connsiteX3-137" fmla="*/ 2517684 w 13123091"/>
              <a:gd name="connsiteY3-138" fmla="*/ 4076700 h 5107695"/>
              <a:gd name="connsiteX4-139" fmla="*/ 3388541 w 13123091"/>
              <a:gd name="connsiteY4-140" fmla="*/ 3713843 h 5107695"/>
              <a:gd name="connsiteX5-141" fmla="*/ 4331969 w 13123091"/>
              <a:gd name="connsiteY5-142" fmla="*/ 3960586 h 5107695"/>
              <a:gd name="connsiteX6-143" fmla="*/ 5144769 w 13123091"/>
              <a:gd name="connsiteY6-144" fmla="*/ 2639786 h 5107695"/>
              <a:gd name="connsiteX7-145" fmla="*/ 6175284 w 13123091"/>
              <a:gd name="connsiteY7-146" fmla="*/ 3220358 h 5107695"/>
              <a:gd name="connsiteX8-147" fmla="*/ 7350941 w 13123091"/>
              <a:gd name="connsiteY8-148" fmla="*/ 1493158 h 5107695"/>
              <a:gd name="connsiteX9-149" fmla="*/ 8352426 w 13123091"/>
              <a:gd name="connsiteY9-150" fmla="*/ 2378529 h 5107695"/>
              <a:gd name="connsiteX10-151" fmla="*/ 9954441 w 13123091"/>
              <a:gd name="connsiteY10-152" fmla="*/ 663122 h 5107695"/>
              <a:gd name="connsiteX11-153" fmla="*/ 11521984 w 13123091"/>
              <a:gd name="connsiteY11-154" fmla="*/ 1392465 h 5107695"/>
              <a:gd name="connsiteX12-155" fmla="*/ 13123091 w 13123091"/>
              <a:gd name="connsiteY12-156" fmla="*/ 0 h 5107695"/>
              <a:gd name="connsiteX0-157" fmla="*/ 79284 w 13123091"/>
              <a:gd name="connsiteY0-158" fmla="*/ 5107215 h 5107695"/>
              <a:gd name="connsiteX1-159" fmla="*/ 180884 w 13123091"/>
              <a:gd name="connsiteY1-160" fmla="*/ 4933043 h 5107695"/>
              <a:gd name="connsiteX2-161" fmla="*/ 1617798 w 13123091"/>
              <a:gd name="connsiteY2-162" fmla="*/ 4047672 h 5107695"/>
              <a:gd name="connsiteX3-163" fmla="*/ 2517684 w 13123091"/>
              <a:gd name="connsiteY3-164" fmla="*/ 4076700 h 5107695"/>
              <a:gd name="connsiteX4-165" fmla="*/ 3388541 w 13123091"/>
              <a:gd name="connsiteY4-166" fmla="*/ 3713843 h 5107695"/>
              <a:gd name="connsiteX5-167" fmla="*/ 4331969 w 13123091"/>
              <a:gd name="connsiteY5-168" fmla="*/ 3960586 h 5107695"/>
              <a:gd name="connsiteX6-169" fmla="*/ 5144769 w 13123091"/>
              <a:gd name="connsiteY6-170" fmla="*/ 2639786 h 5107695"/>
              <a:gd name="connsiteX7-171" fmla="*/ 6175284 w 13123091"/>
              <a:gd name="connsiteY7-172" fmla="*/ 3220358 h 5107695"/>
              <a:gd name="connsiteX8-173" fmla="*/ 7350941 w 13123091"/>
              <a:gd name="connsiteY8-174" fmla="*/ 1493158 h 5107695"/>
              <a:gd name="connsiteX9-175" fmla="*/ 8352426 w 13123091"/>
              <a:gd name="connsiteY9-176" fmla="*/ 2378529 h 5107695"/>
              <a:gd name="connsiteX10-177" fmla="*/ 9954441 w 13123091"/>
              <a:gd name="connsiteY10-178" fmla="*/ 663122 h 5107695"/>
              <a:gd name="connsiteX11-179" fmla="*/ 11521984 w 13123091"/>
              <a:gd name="connsiteY11-180" fmla="*/ 1392465 h 5107695"/>
              <a:gd name="connsiteX12-181" fmla="*/ 13123091 w 13123091"/>
              <a:gd name="connsiteY12-182" fmla="*/ 0 h 5107695"/>
              <a:gd name="connsiteX0-183" fmla="*/ 79284 w 13256441"/>
              <a:gd name="connsiteY0-184" fmla="*/ 5050065 h 5050545"/>
              <a:gd name="connsiteX1-185" fmla="*/ 180884 w 13256441"/>
              <a:gd name="connsiteY1-186" fmla="*/ 4875893 h 5050545"/>
              <a:gd name="connsiteX2-187" fmla="*/ 1617798 w 13256441"/>
              <a:gd name="connsiteY2-188" fmla="*/ 3990522 h 5050545"/>
              <a:gd name="connsiteX3-189" fmla="*/ 2517684 w 13256441"/>
              <a:gd name="connsiteY3-190" fmla="*/ 4019550 h 5050545"/>
              <a:gd name="connsiteX4-191" fmla="*/ 3388541 w 13256441"/>
              <a:gd name="connsiteY4-192" fmla="*/ 3656693 h 5050545"/>
              <a:gd name="connsiteX5-193" fmla="*/ 4331969 w 13256441"/>
              <a:gd name="connsiteY5-194" fmla="*/ 3903436 h 5050545"/>
              <a:gd name="connsiteX6-195" fmla="*/ 5144769 w 13256441"/>
              <a:gd name="connsiteY6-196" fmla="*/ 2582636 h 5050545"/>
              <a:gd name="connsiteX7-197" fmla="*/ 6175284 w 13256441"/>
              <a:gd name="connsiteY7-198" fmla="*/ 3163208 h 5050545"/>
              <a:gd name="connsiteX8-199" fmla="*/ 7350941 w 13256441"/>
              <a:gd name="connsiteY8-200" fmla="*/ 1436008 h 5050545"/>
              <a:gd name="connsiteX9-201" fmla="*/ 8352426 w 13256441"/>
              <a:gd name="connsiteY9-202" fmla="*/ 2321379 h 5050545"/>
              <a:gd name="connsiteX10-203" fmla="*/ 9954441 w 13256441"/>
              <a:gd name="connsiteY10-204" fmla="*/ 605972 h 5050545"/>
              <a:gd name="connsiteX11-205" fmla="*/ 11521984 w 13256441"/>
              <a:gd name="connsiteY11-206" fmla="*/ 1335315 h 5050545"/>
              <a:gd name="connsiteX12-207" fmla="*/ 13256441 w 13256441"/>
              <a:gd name="connsiteY12-208" fmla="*/ 0 h 5050545"/>
              <a:gd name="connsiteX0-209" fmla="*/ 79284 w 13256441"/>
              <a:gd name="connsiteY0-210" fmla="*/ 5050065 h 5050545"/>
              <a:gd name="connsiteX1-211" fmla="*/ 180884 w 13256441"/>
              <a:gd name="connsiteY1-212" fmla="*/ 4875893 h 5050545"/>
              <a:gd name="connsiteX2-213" fmla="*/ 1617798 w 13256441"/>
              <a:gd name="connsiteY2-214" fmla="*/ 3990522 h 5050545"/>
              <a:gd name="connsiteX3-215" fmla="*/ 2517684 w 13256441"/>
              <a:gd name="connsiteY3-216" fmla="*/ 4019550 h 5050545"/>
              <a:gd name="connsiteX4-217" fmla="*/ 3388541 w 13256441"/>
              <a:gd name="connsiteY4-218" fmla="*/ 3656693 h 5050545"/>
              <a:gd name="connsiteX5-219" fmla="*/ 4331969 w 13256441"/>
              <a:gd name="connsiteY5-220" fmla="*/ 3903436 h 5050545"/>
              <a:gd name="connsiteX6-221" fmla="*/ 5144769 w 13256441"/>
              <a:gd name="connsiteY6-222" fmla="*/ 2582636 h 5050545"/>
              <a:gd name="connsiteX7-223" fmla="*/ 6175284 w 13256441"/>
              <a:gd name="connsiteY7-224" fmla="*/ 3163208 h 5050545"/>
              <a:gd name="connsiteX8-225" fmla="*/ 7408091 w 13256441"/>
              <a:gd name="connsiteY8-226" fmla="*/ 1817008 h 5050545"/>
              <a:gd name="connsiteX9-227" fmla="*/ 8352426 w 13256441"/>
              <a:gd name="connsiteY9-228" fmla="*/ 2321379 h 5050545"/>
              <a:gd name="connsiteX10-229" fmla="*/ 9954441 w 13256441"/>
              <a:gd name="connsiteY10-230" fmla="*/ 605972 h 5050545"/>
              <a:gd name="connsiteX11-231" fmla="*/ 11521984 w 13256441"/>
              <a:gd name="connsiteY11-232" fmla="*/ 1335315 h 5050545"/>
              <a:gd name="connsiteX12-233" fmla="*/ 13256441 w 13256441"/>
              <a:gd name="connsiteY12-234" fmla="*/ 0 h 5050545"/>
              <a:gd name="connsiteX0-235" fmla="*/ 79284 w 13256441"/>
              <a:gd name="connsiteY0-236" fmla="*/ 5050065 h 5050545"/>
              <a:gd name="connsiteX1-237" fmla="*/ 180884 w 13256441"/>
              <a:gd name="connsiteY1-238" fmla="*/ 4875893 h 5050545"/>
              <a:gd name="connsiteX2-239" fmla="*/ 1617798 w 13256441"/>
              <a:gd name="connsiteY2-240" fmla="*/ 3990522 h 5050545"/>
              <a:gd name="connsiteX3-241" fmla="*/ 2517684 w 13256441"/>
              <a:gd name="connsiteY3-242" fmla="*/ 4019550 h 5050545"/>
              <a:gd name="connsiteX4-243" fmla="*/ 3388541 w 13256441"/>
              <a:gd name="connsiteY4-244" fmla="*/ 3656693 h 5050545"/>
              <a:gd name="connsiteX5-245" fmla="*/ 4331969 w 13256441"/>
              <a:gd name="connsiteY5-246" fmla="*/ 3903436 h 5050545"/>
              <a:gd name="connsiteX6-247" fmla="*/ 5144769 w 13256441"/>
              <a:gd name="connsiteY6-248" fmla="*/ 2582636 h 5050545"/>
              <a:gd name="connsiteX7-249" fmla="*/ 6175284 w 13256441"/>
              <a:gd name="connsiteY7-250" fmla="*/ 3163208 h 5050545"/>
              <a:gd name="connsiteX8-251" fmla="*/ 7408091 w 13256441"/>
              <a:gd name="connsiteY8-252" fmla="*/ 1817008 h 5050545"/>
              <a:gd name="connsiteX9-253" fmla="*/ 8352426 w 13256441"/>
              <a:gd name="connsiteY9-254" fmla="*/ 2321379 h 5050545"/>
              <a:gd name="connsiteX10-255" fmla="*/ 9954441 w 13256441"/>
              <a:gd name="connsiteY10-256" fmla="*/ 605972 h 5050545"/>
              <a:gd name="connsiteX11-257" fmla="*/ 11236234 w 13256441"/>
              <a:gd name="connsiteY11-258" fmla="*/ 1392465 h 5050545"/>
              <a:gd name="connsiteX12-259" fmla="*/ 13256441 w 13256441"/>
              <a:gd name="connsiteY12-260" fmla="*/ 0 h 5050545"/>
              <a:gd name="connsiteX0-261" fmla="*/ 79284 w 13256441"/>
              <a:gd name="connsiteY0-262" fmla="*/ 5050065 h 5050545"/>
              <a:gd name="connsiteX1-263" fmla="*/ 180884 w 13256441"/>
              <a:gd name="connsiteY1-264" fmla="*/ 4875893 h 5050545"/>
              <a:gd name="connsiteX2-265" fmla="*/ 1617798 w 13256441"/>
              <a:gd name="connsiteY2-266" fmla="*/ 3990522 h 5050545"/>
              <a:gd name="connsiteX3-267" fmla="*/ 2517684 w 13256441"/>
              <a:gd name="connsiteY3-268" fmla="*/ 4019550 h 5050545"/>
              <a:gd name="connsiteX4-269" fmla="*/ 3388541 w 13256441"/>
              <a:gd name="connsiteY4-270" fmla="*/ 3656693 h 5050545"/>
              <a:gd name="connsiteX5-271" fmla="*/ 4331969 w 13256441"/>
              <a:gd name="connsiteY5-272" fmla="*/ 3903436 h 5050545"/>
              <a:gd name="connsiteX6-273" fmla="*/ 5144769 w 13256441"/>
              <a:gd name="connsiteY6-274" fmla="*/ 2582636 h 5050545"/>
              <a:gd name="connsiteX7-275" fmla="*/ 6175284 w 13256441"/>
              <a:gd name="connsiteY7-276" fmla="*/ 3163208 h 5050545"/>
              <a:gd name="connsiteX8-277" fmla="*/ 7408091 w 13256441"/>
              <a:gd name="connsiteY8-278" fmla="*/ 1817008 h 5050545"/>
              <a:gd name="connsiteX9-279" fmla="*/ 8352426 w 13256441"/>
              <a:gd name="connsiteY9-280" fmla="*/ 2321379 h 5050545"/>
              <a:gd name="connsiteX10-281" fmla="*/ 9859848 w 13256441"/>
              <a:gd name="connsiteY10-282" fmla="*/ 937047 h 5050545"/>
              <a:gd name="connsiteX11-283" fmla="*/ 11236234 w 13256441"/>
              <a:gd name="connsiteY11-284" fmla="*/ 1392465 h 5050545"/>
              <a:gd name="connsiteX12-285" fmla="*/ 13256441 w 13256441"/>
              <a:gd name="connsiteY12-286" fmla="*/ 0 h 5050545"/>
              <a:gd name="connsiteX0-287" fmla="*/ 79284 w 13256441"/>
              <a:gd name="connsiteY0-288" fmla="*/ 5050065 h 5050545"/>
              <a:gd name="connsiteX1-289" fmla="*/ 180884 w 13256441"/>
              <a:gd name="connsiteY1-290" fmla="*/ 4875893 h 5050545"/>
              <a:gd name="connsiteX2-291" fmla="*/ 1617798 w 13256441"/>
              <a:gd name="connsiteY2-292" fmla="*/ 3990522 h 5050545"/>
              <a:gd name="connsiteX3-293" fmla="*/ 2517684 w 13256441"/>
              <a:gd name="connsiteY3-294" fmla="*/ 4019550 h 5050545"/>
              <a:gd name="connsiteX4-295" fmla="*/ 3388541 w 13256441"/>
              <a:gd name="connsiteY4-296" fmla="*/ 3656693 h 5050545"/>
              <a:gd name="connsiteX5-297" fmla="*/ 4331969 w 13256441"/>
              <a:gd name="connsiteY5-298" fmla="*/ 3903436 h 5050545"/>
              <a:gd name="connsiteX6-299" fmla="*/ 5144769 w 13256441"/>
              <a:gd name="connsiteY6-300" fmla="*/ 2582636 h 5050545"/>
              <a:gd name="connsiteX7-301" fmla="*/ 6175284 w 13256441"/>
              <a:gd name="connsiteY7-302" fmla="*/ 3163208 h 5050545"/>
              <a:gd name="connsiteX8-303" fmla="*/ 7408091 w 13256441"/>
              <a:gd name="connsiteY8-304" fmla="*/ 1817008 h 5050545"/>
              <a:gd name="connsiteX9-305" fmla="*/ 8352426 w 13256441"/>
              <a:gd name="connsiteY9-306" fmla="*/ 2321379 h 5050545"/>
              <a:gd name="connsiteX10-307" fmla="*/ 9859848 w 13256441"/>
              <a:gd name="connsiteY10-308" fmla="*/ 937047 h 5050545"/>
              <a:gd name="connsiteX11-309" fmla="*/ 11220468 w 13256441"/>
              <a:gd name="connsiteY11-310" fmla="*/ 1550121 h 5050545"/>
              <a:gd name="connsiteX12-311" fmla="*/ 13256441 w 13256441"/>
              <a:gd name="connsiteY12-312" fmla="*/ 0 h 5050545"/>
              <a:gd name="connsiteX0-313" fmla="*/ 79284 w 13272207"/>
              <a:gd name="connsiteY0-314" fmla="*/ 4797817 h 4798297"/>
              <a:gd name="connsiteX1-315" fmla="*/ 180884 w 13272207"/>
              <a:gd name="connsiteY1-316" fmla="*/ 4623645 h 4798297"/>
              <a:gd name="connsiteX2-317" fmla="*/ 1617798 w 13272207"/>
              <a:gd name="connsiteY2-318" fmla="*/ 3738274 h 4798297"/>
              <a:gd name="connsiteX3-319" fmla="*/ 2517684 w 13272207"/>
              <a:gd name="connsiteY3-320" fmla="*/ 3767302 h 4798297"/>
              <a:gd name="connsiteX4-321" fmla="*/ 3388541 w 13272207"/>
              <a:gd name="connsiteY4-322" fmla="*/ 3404445 h 4798297"/>
              <a:gd name="connsiteX5-323" fmla="*/ 4331969 w 13272207"/>
              <a:gd name="connsiteY5-324" fmla="*/ 3651188 h 4798297"/>
              <a:gd name="connsiteX6-325" fmla="*/ 5144769 w 13272207"/>
              <a:gd name="connsiteY6-326" fmla="*/ 2330388 h 4798297"/>
              <a:gd name="connsiteX7-327" fmla="*/ 6175284 w 13272207"/>
              <a:gd name="connsiteY7-328" fmla="*/ 2910960 h 4798297"/>
              <a:gd name="connsiteX8-329" fmla="*/ 7408091 w 13272207"/>
              <a:gd name="connsiteY8-330" fmla="*/ 1564760 h 4798297"/>
              <a:gd name="connsiteX9-331" fmla="*/ 8352426 w 13272207"/>
              <a:gd name="connsiteY9-332" fmla="*/ 2069131 h 4798297"/>
              <a:gd name="connsiteX10-333" fmla="*/ 9859848 w 13272207"/>
              <a:gd name="connsiteY10-334" fmla="*/ 684799 h 4798297"/>
              <a:gd name="connsiteX11-335" fmla="*/ 11220468 w 13272207"/>
              <a:gd name="connsiteY11-336" fmla="*/ 1297873 h 4798297"/>
              <a:gd name="connsiteX12-337" fmla="*/ 13272207 w 13272207"/>
              <a:gd name="connsiteY12-338" fmla="*/ 0 h 4798297"/>
              <a:gd name="connsiteX0-339" fmla="*/ 79284 w 13272207"/>
              <a:gd name="connsiteY0-340" fmla="*/ 4797817 h 4798297"/>
              <a:gd name="connsiteX1-341" fmla="*/ 180884 w 13272207"/>
              <a:gd name="connsiteY1-342" fmla="*/ 4623645 h 4798297"/>
              <a:gd name="connsiteX2-343" fmla="*/ 1617798 w 13272207"/>
              <a:gd name="connsiteY2-344" fmla="*/ 3738274 h 4798297"/>
              <a:gd name="connsiteX3-345" fmla="*/ 2517684 w 13272207"/>
              <a:gd name="connsiteY3-346" fmla="*/ 3767302 h 4798297"/>
              <a:gd name="connsiteX4-347" fmla="*/ 3388541 w 13272207"/>
              <a:gd name="connsiteY4-348" fmla="*/ 3404445 h 4798297"/>
              <a:gd name="connsiteX5-349" fmla="*/ 4331969 w 13272207"/>
              <a:gd name="connsiteY5-350" fmla="*/ 3651188 h 4798297"/>
              <a:gd name="connsiteX6-351" fmla="*/ 5144769 w 13272207"/>
              <a:gd name="connsiteY6-352" fmla="*/ 2330388 h 4798297"/>
              <a:gd name="connsiteX7-353" fmla="*/ 6175284 w 13272207"/>
              <a:gd name="connsiteY7-354" fmla="*/ 2910960 h 4798297"/>
              <a:gd name="connsiteX8-355" fmla="*/ 7408091 w 13272207"/>
              <a:gd name="connsiteY8-356" fmla="*/ 1564760 h 4798297"/>
              <a:gd name="connsiteX9-357" fmla="*/ 8352426 w 13272207"/>
              <a:gd name="connsiteY9-358" fmla="*/ 2069131 h 4798297"/>
              <a:gd name="connsiteX10-359" fmla="*/ 9859848 w 13272207"/>
              <a:gd name="connsiteY10-360" fmla="*/ 684799 h 4798297"/>
              <a:gd name="connsiteX11-361" fmla="*/ 11220468 w 13272207"/>
              <a:gd name="connsiteY11-362" fmla="*/ 1297873 h 4798297"/>
              <a:gd name="connsiteX12-363" fmla="*/ 13272207 w 13272207"/>
              <a:gd name="connsiteY12-364" fmla="*/ 0 h 4798297"/>
              <a:gd name="connsiteX0-365" fmla="*/ 79284 w 13272207"/>
              <a:gd name="connsiteY0-366" fmla="*/ 4797817 h 4798297"/>
              <a:gd name="connsiteX1-367" fmla="*/ 180884 w 13272207"/>
              <a:gd name="connsiteY1-368" fmla="*/ 4623645 h 4798297"/>
              <a:gd name="connsiteX2-369" fmla="*/ 1617798 w 13272207"/>
              <a:gd name="connsiteY2-370" fmla="*/ 3738274 h 4798297"/>
              <a:gd name="connsiteX3-371" fmla="*/ 2517684 w 13272207"/>
              <a:gd name="connsiteY3-372" fmla="*/ 3767302 h 4798297"/>
              <a:gd name="connsiteX4-373" fmla="*/ 3388541 w 13272207"/>
              <a:gd name="connsiteY4-374" fmla="*/ 3404445 h 4798297"/>
              <a:gd name="connsiteX5-375" fmla="*/ 4331969 w 13272207"/>
              <a:gd name="connsiteY5-376" fmla="*/ 3651188 h 4798297"/>
              <a:gd name="connsiteX6-377" fmla="*/ 5144769 w 13272207"/>
              <a:gd name="connsiteY6-378" fmla="*/ 2330388 h 4798297"/>
              <a:gd name="connsiteX7-379" fmla="*/ 6175284 w 13272207"/>
              <a:gd name="connsiteY7-380" fmla="*/ 2910960 h 4798297"/>
              <a:gd name="connsiteX8-381" fmla="*/ 7408091 w 13272207"/>
              <a:gd name="connsiteY8-382" fmla="*/ 1690884 h 4798297"/>
              <a:gd name="connsiteX9-383" fmla="*/ 8352426 w 13272207"/>
              <a:gd name="connsiteY9-384" fmla="*/ 2069131 h 4798297"/>
              <a:gd name="connsiteX10-385" fmla="*/ 9859848 w 13272207"/>
              <a:gd name="connsiteY10-386" fmla="*/ 684799 h 4798297"/>
              <a:gd name="connsiteX11-387" fmla="*/ 11220468 w 13272207"/>
              <a:gd name="connsiteY11-388" fmla="*/ 1297873 h 4798297"/>
              <a:gd name="connsiteX12-389" fmla="*/ 13272207 w 13272207"/>
              <a:gd name="connsiteY12-390" fmla="*/ 0 h 4798297"/>
              <a:gd name="connsiteX0-391" fmla="*/ 79284 w 13272207"/>
              <a:gd name="connsiteY0-392" fmla="*/ 4797817 h 4798297"/>
              <a:gd name="connsiteX1-393" fmla="*/ 180884 w 13272207"/>
              <a:gd name="connsiteY1-394" fmla="*/ 4623645 h 4798297"/>
              <a:gd name="connsiteX2-395" fmla="*/ 1617798 w 13272207"/>
              <a:gd name="connsiteY2-396" fmla="*/ 3738274 h 4798297"/>
              <a:gd name="connsiteX3-397" fmla="*/ 2517684 w 13272207"/>
              <a:gd name="connsiteY3-398" fmla="*/ 3767302 h 4798297"/>
              <a:gd name="connsiteX4-399" fmla="*/ 3388541 w 13272207"/>
              <a:gd name="connsiteY4-400" fmla="*/ 3404445 h 4798297"/>
              <a:gd name="connsiteX5-401" fmla="*/ 4331969 w 13272207"/>
              <a:gd name="connsiteY5-402" fmla="*/ 3651188 h 4798297"/>
              <a:gd name="connsiteX6-403" fmla="*/ 5144769 w 13272207"/>
              <a:gd name="connsiteY6-404" fmla="*/ 2330388 h 4798297"/>
              <a:gd name="connsiteX7-405" fmla="*/ 6175284 w 13272207"/>
              <a:gd name="connsiteY7-406" fmla="*/ 2910960 h 4798297"/>
              <a:gd name="connsiteX8-407" fmla="*/ 7408091 w 13272207"/>
              <a:gd name="connsiteY8-408" fmla="*/ 1690884 h 4798297"/>
              <a:gd name="connsiteX9-409" fmla="*/ 8352426 w 13272207"/>
              <a:gd name="connsiteY9-410" fmla="*/ 2069131 h 4798297"/>
              <a:gd name="connsiteX10-411" fmla="*/ 9781020 w 13272207"/>
              <a:gd name="connsiteY10-412" fmla="*/ 826689 h 4798297"/>
              <a:gd name="connsiteX11-413" fmla="*/ 11220468 w 13272207"/>
              <a:gd name="connsiteY11-414" fmla="*/ 1297873 h 4798297"/>
              <a:gd name="connsiteX12-415" fmla="*/ 13272207 w 13272207"/>
              <a:gd name="connsiteY12-416" fmla="*/ 0 h 4798297"/>
              <a:gd name="connsiteX0-417" fmla="*/ 79284 w 13272207"/>
              <a:gd name="connsiteY0-418" fmla="*/ 4797817 h 4798297"/>
              <a:gd name="connsiteX1-419" fmla="*/ 180884 w 13272207"/>
              <a:gd name="connsiteY1-420" fmla="*/ 4623645 h 4798297"/>
              <a:gd name="connsiteX2-421" fmla="*/ 1617798 w 13272207"/>
              <a:gd name="connsiteY2-422" fmla="*/ 3738274 h 4798297"/>
              <a:gd name="connsiteX3-423" fmla="*/ 2517684 w 13272207"/>
              <a:gd name="connsiteY3-424" fmla="*/ 3767302 h 4798297"/>
              <a:gd name="connsiteX4-425" fmla="*/ 3388541 w 13272207"/>
              <a:gd name="connsiteY4-426" fmla="*/ 3404445 h 4798297"/>
              <a:gd name="connsiteX5-427" fmla="*/ 4331969 w 13272207"/>
              <a:gd name="connsiteY5-428" fmla="*/ 3651188 h 4798297"/>
              <a:gd name="connsiteX6-429" fmla="*/ 5144769 w 13272207"/>
              <a:gd name="connsiteY6-430" fmla="*/ 2330388 h 4798297"/>
              <a:gd name="connsiteX7-431" fmla="*/ 6175284 w 13272207"/>
              <a:gd name="connsiteY7-432" fmla="*/ 2910960 h 4798297"/>
              <a:gd name="connsiteX8-433" fmla="*/ 7408091 w 13272207"/>
              <a:gd name="connsiteY8-434" fmla="*/ 1690884 h 4798297"/>
              <a:gd name="connsiteX9-435" fmla="*/ 8352426 w 13272207"/>
              <a:gd name="connsiteY9-436" fmla="*/ 2069131 h 4798297"/>
              <a:gd name="connsiteX10-437" fmla="*/ 9607600 w 13272207"/>
              <a:gd name="connsiteY10-438" fmla="*/ 700565 h 4798297"/>
              <a:gd name="connsiteX11-439" fmla="*/ 11220468 w 13272207"/>
              <a:gd name="connsiteY11-440" fmla="*/ 1297873 h 4798297"/>
              <a:gd name="connsiteX12-441" fmla="*/ 13272207 w 13272207"/>
              <a:gd name="connsiteY12-442" fmla="*/ 0 h 4798297"/>
              <a:gd name="connsiteX0-443" fmla="*/ 79284 w 13272207"/>
              <a:gd name="connsiteY0-444" fmla="*/ 4797817 h 4798297"/>
              <a:gd name="connsiteX1-445" fmla="*/ 180884 w 13272207"/>
              <a:gd name="connsiteY1-446" fmla="*/ 4623645 h 4798297"/>
              <a:gd name="connsiteX2-447" fmla="*/ 1617798 w 13272207"/>
              <a:gd name="connsiteY2-448" fmla="*/ 3738274 h 4798297"/>
              <a:gd name="connsiteX3-449" fmla="*/ 2517684 w 13272207"/>
              <a:gd name="connsiteY3-450" fmla="*/ 3767302 h 4798297"/>
              <a:gd name="connsiteX4-451" fmla="*/ 3388541 w 13272207"/>
              <a:gd name="connsiteY4-452" fmla="*/ 3404445 h 4798297"/>
              <a:gd name="connsiteX5-453" fmla="*/ 4331969 w 13272207"/>
              <a:gd name="connsiteY5-454" fmla="*/ 3651188 h 4798297"/>
              <a:gd name="connsiteX6-455" fmla="*/ 5144769 w 13272207"/>
              <a:gd name="connsiteY6-456" fmla="*/ 2330388 h 4798297"/>
              <a:gd name="connsiteX7-457" fmla="*/ 6175284 w 13272207"/>
              <a:gd name="connsiteY7-458" fmla="*/ 2910960 h 4798297"/>
              <a:gd name="connsiteX8-459" fmla="*/ 7408091 w 13272207"/>
              <a:gd name="connsiteY8-460" fmla="*/ 1690884 h 4798297"/>
              <a:gd name="connsiteX9-461" fmla="*/ 8352426 w 13272207"/>
              <a:gd name="connsiteY9-462" fmla="*/ 2069131 h 4798297"/>
              <a:gd name="connsiteX10-463" fmla="*/ 9607600 w 13272207"/>
              <a:gd name="connsiteY10-464" fmla="*/ 700565 h 4798297"/>
              <a:gd name="connsiteX11-465" fmla="*/ 10983985 w 13272207"/>
              <a:gd name="connsiteY11-466" fmla="*/ 1439763 h 4798297"/>
              <a:gd name="connsiteX12-467" fmla="*/ 13272207 w 13272207"/>
              <a:gd name="connsiteY12-468" fmla="*/ 0 h 4798297"/>
              <a:gd name="connsiteX0-469" fmla="*/ 79284 w 13272207"/>
              <a:gd name="connsiteY0-470" fmla="*/ 4797817 h 4798297"/>
              <a:gd name="connsiteX1-471" fmla="*/ 180884 w 13272207"/>
              <a:gd name="connsiteY1-472" fmla="*/ 4623645 h 4798297"/>
              <a:gd name="connsiteX2-473" fmla="*/ 1617798 w 13272207"/>
              <a:gd name="connsiteY2-474" fmla="*/ 3738274 h 4798297"/>
              <a:gd name="connsiteX3-475" fmla="*/ 2517684 w 13272207"/>
              <a:gd name="connsiteY3-476" fmla="*/ 3767302 h 4798297"/>
              <a:gd name="connsiteX4-477" fmla="*/ 3388541 w 13272207"/>
              <a:gd name="connsiteY4-478" fmla="*/ 3404445 h 4798297"/>
              <a:gd name="connsiteX5-479" fmla="*/ 4331969 w 13272207"/>
              <a:gd name="connsiteY5-480" fmla="*/ 3651188 h 4798297"/>
              <a:gd name="connsiteX6-481" fmla="*/ 5144769 w 13272207"/>
              <a:gd name="connsiteY6-482" fmla="*/ 2330388 h 4798297"/>
              <a:gd name="connsiteX7-483" fmla="*/ 6175284 w 13272207"/>
              <a:gd name="connsiteY7-484" fmla="*/ 2910960 h 4798297"/>
              <a:gd name="connsiteX8-485" fmla="*/ 7408091 w 13272207"/>
              <a:gd name="connsiteY8-486" fmla="*/ 1690884 h 4798297"/>
              <a:gd name="connsiteX9-487" fmla="*/ 8352426 w 13272207"/>
              <a:gd name="connsiteY9-488" fmla="*/ 2069131 h 4798297"/>
              <a:gd name="connsiteX10-489" fmla="*/ 9607600 w 13272207"/>
              <a:gd name="connsiteY10-490" fmla="*/ 700565 h 4798297"/>
              <a:gd name="connsiteX11-491" fmla="*/ 10983985 w 13272207"/>
              <a:gd name="connsiteY11-492" fmla="*/ 1439763 h 4798297"/>
              <a:gd name="connsiteX12-493" fmla="*/ 13272207 w 13272207"/>
              <a:gd name="connsiteY12-494" fmla="*/ 0 h 4798297"/>
              <a:gd name="connsiteX0-495" fmla="*/ 76517 w 13269440"/>
              <a:gd name="connsiteY0-496" fmla="*/ 4797817 h 4800890"/>
              <a:gd name="connsiteX1-497" fmla="*/ 178117 w 13269440"/>
              <a:gd name="connsiteY1-498" fmla="*/ 4623645 h 4800890"/>
              <a:gd name="connsiteX2-499" fmla="*/ 1567735 w 13269440"/>
              <a:gd name="connsiteY2-500" fmla="*/ 3549087 h 4800890"/>
              <a:gd name="connsiteX3-501" fmla="*/ 2514917 w 13269440"/>
              <a:gd name="connsiteY3-502" fmla="*/ 3767302 h 4800890"/>
              <a:gd name="connsiteX4-503" fmla="*/ 3385774 w 13269440"/>
              <a:gd name="connsiteY4-504" fmla="*/ 3404445 h 4800890"/>
              <a:gd name="connsiteX5-505" fmla="*/ 4329202 w 13269440"/>
              <a:gd name="connsiteY5-506" fmla="*/ 3651188 h 4800890"/>
              <a:gd name="connsiteX6-507" fmla="*/ 5142002 w 13269440"/>
              <a:gd name="connsiteY6-508" fmla="*/ 2330388 h 4800890"/>
              <a:gd name="connsiteX7-509" fmla="*/ 6172517 w 13269440"/>
              <a:gd name="connsiteY7-510" fmla="*/ 2910960 h 4800890"/>
              <a:gd name="connsiteX8-511" fmla="*/ 7405324 w 13269440"/>
              <a:gd name="connsiteY8-512" fmla="*/ 1690884 h 4800890"/>
              <a:gd name="connsiteX9-513" fmla="*/ 8349659 w 13269440"/>
              <a:gd name="connsiteY9-514" fmla="*/ 2069131 h 4800890"/>
              <a:gd name="connsiteX10-515" fmla="*/ 9604833 w 13269440"/>
              <a:gd name="connsiteY10-516" fmla="*/ 700565 h 4800890"/>
              <a:gd name="connsiteX11-517" fmla="*/ 10981218 w 13269440"/>
              <a:gd name="connsiteY11-518" fmla="*/ 1439763 h 4800890"/>
              <a:gd name="connsiteX12-519" fmla="*/ 13269440 w 13269440"/>
              <a:gd name="connsiteY12-520" fmla="*/ 0 h 4800890"/>
              <a:gd name="connsiteX0-521" fmla="*/ 52800 w 13245723"/>
              <a:gd name="connsiteY0-522" fmla="*/ 4797817 h 4857293"/>
              <a:gd name="connsiteX1-523" fmla="*/ 217462 w 13245723"/>
              <a:gd name="connsiteY1-524" fmla="*/ 4749769 h 4857293"/>
              <a:gd name="connsiteX2-525" fmla="*/ 1544018 w 13245723"/>
              <a:gd name="connsiteY2-526" fmla="*/ 3549087 h 4857293"/>
              <a:gd name="connsiteX3-527" fmla="*/ 2491200 w 13245723"/>
              <a:gd name="connsiteY3-528" fmla="*/ 3767302 h 4857293"/>
              <a:gd name="connsiteX4-529" fmla="*/ 3362057 w 13245723"/>
              <a:gd name="connsiteY4-530" fmla="*/ 3404445 h 4857293"/>
              <a:gd name="connsiteX5-531" fmla="*/ 4305485 w 13245723"/>
              <a:gd name="connsiteY5-532" fmla="*/ 3651188 h 4857293"/>
              <a:gd name="connsiteX6-533" fmla="*/ 5118285 w 13245723"/>
              <a:gd name="connsiteY6-534" fmla="*/ 2330388 h 4857293"/>
              <a:gd name="connsiteX7-535" fmla="*/ 6148800 w 13245723"/>
              <a:gd name="connsiteY7-536" fmla="*/ 2910960 h 4857293"/>
              <a:gd name="connsiteX8-537" fmla="*/ 7381607 w 13245723"/>
              <a:gd name="connsiteY8-538" fmla="*/ 1690884 h 4857293"/>
              <a:gd name="connsiteX9-539" fmla="*/ 8325942 w 13245723"/>
              <a:gd name="connsiteY9-540" fmla="*/ 2069131 h 4857293"/>
              <a:gd name="connsiteX10-541" fmla="*/ 9581116 w 13245723"/>
              <a:gd name="connsiteY10-542" fmla="*/ 700565 h 4857293"/>
              <a:gd name="connsiteX11-543" fmla="*/ 10957501 w 13245723"/>
              <a:gd name="connsiteY11-544" fmla="*/ 1439763 h 4857293"/>
              <a:gd name="connsiteX12-545" fmla="*/ 13245723 w 13245723"/>
              <a:gd name="connsiteY12-546" fmla="*/ 0 h 4857293"/>
              <a:gd name="connsiteX0-547" fmla="*/ 92132 w 13285055"/>
              <a:gd name="connsiteY0-548" fmla="*/ 4797817 h 4797906"/>
              <a:gd name="connsiteX1-549" fmla="*/ 256794 w 13285055"/>
              <a:gd name="connsiteY1-550" fmla="*/ 4749769 h 4797906"/>
              <a:gd name="connsiteX2-551" fmla="*/ 1583350 w 13285055"/>
              <a:gd name="connsiteY2-552" fmla="*/ 3549087 h 4797906"/>
              <a:gd name="connsiteX3-553" fmla="*/ 2530532 w 13285055"/>
              <a:gd name="connsiteY3-554" fmla="*/ 3767302 h 4797906"/>
              <a:gd name="connsiteX4-555" fmla="*/ 3401389 w 13285055"/>
              <a:gd name="connsiteY4-556" fmla="*/ 3404445 h 4797906"/>
              <a:gd name="connsiteX5-557" fmla="*/ 4344817 w 13285055"/>
              <a:gd name="connsiteY5-558" fmla="*/ 3651188 h 4797906"/>
              <a:gd name="connsiteX6-559" fmla="*/ 5157617 w 13285055"/>
              <a:gd name="connsiteY6-560" fmla="*/ 2330388 h 4797906"/>
              <a:gd name="connsiteX7-561" fmla="*/ 6188132 w 13285055"/>
              <a:gd name="connsiteY7-562" fmla="*/ 2910960 h 4797906"/>
              <a:gd name="connsiteX8-563" fmla="*/ 7420939 w 13285055"/>
              <a:gd name="connsiteY8-564" fmla="*/ 1690884 h 4797906"/>
              <a:gd name="connsiteX9-565" fmla="*/ 8365274 w 13285055"/>
              <a:gd name="connsiteY9-566" fmla="*/ 2069131 h 4797906"/>
              <a:gd name="connsiteX10-567" fmla="*/ 9620448 w 13285055"/>
              <a:gd name="connsiteY10-568" fmla="*/ 700565 h 4797906"/>
              <a:gd name="connsiteX11-569" fmla="*/ 10996833 w 13285055"/>
              <a:gd name="connsiteY11-570" fmla="*/ 1439763 h 4797906"/>
              <a:gd name="connsiteX12-571" fmla="*/ 13285055 w 13285055"/>
              <a:gd name="connsiteY12-572" fmla="*/ 0 h 4797906"/>
              <a:gd name="connsiteX0-573" fmla="*/ 50181 w 13243104"/>
              <a:gd name="connsiteY0-574" fmla="*/ 4797817 h 4848216"/>
              <a:gd name="connsiteX1-575" fmla="*/ 214843 w 13243104"/>
              <a:gd name="connsiteY1-576" fmla="*/ 4749769 h 4848216"/>
              <a:gd name="connsiteX2-577" fmla="*/ 1478337 w 13243104"/>
              <a:gd name="connsiteY2-578" fmla="*/ 3675212 h 4848216"/>
              <a:gd name="connsiteX3-579" fmla="*/ 2488581 w 13243104"/>
              <a:gd name="connsiteY3-580" fmla="*/ 3767302 h 4848216"/>
              <a:gd name="connsiteX4-581" fmla="*/ 3359438 w 13243104"/>
              <a:gd name="connsiteY4-582" fmla="*/ 3404445 h 4848216"/>
              <a:gd name="connsiteX5-583" fmla="*/ 4302866 w 13243104"/>
              <a:gd name="connsiteY5-584" fmla="*/ 3651188 h 4848216"/>
              <a:gd name="connsiteX6-585" fmla="*/ 5115666 w 13243104"/>
              <a:gd name="connsiteY6-586" fmla="*/ 2330388 h 4848216"/>
              <a:gd name="connsiteX7-587" fmla="*/ 6146181 w 13243104"/>
              <a:gd name="connsiteY7-588" fmla="*/ 2910960 h 4848216"/>
              <a:gd name="connsiteX8-589" fmla="*/ 7378988 w 13243104"/>
              <a:gd name="connsiteY8-590" fmla="*/ 1690884 h 4848216"/>
              <a:gd name="connsiteX9-591" fmla="*/ 8323323 w 13243104"/>
              <a:gd name="connsiteY9-592" fmla="*/ 2069131 h 4848216"/>
              <a:gd name="connsiteX10-593" fmla="*/ 9578497 w 13243104"/>
              <a:gd name="connsiteY10-594" fmla="*/ 700565 h 4848216"/>
              <a:gd name="connsiteX11-595" fmla="*/ 10954882 w 13243104"/>
              <a:gd name="connsiteY11-596" fmla="*/ 1439763 h 4848216"/>
              <a:gd name="connsiteX12-597" fmla="*/ 13243104 w 13243104"/>
              <a:gd name="connsiteY12-598" fmla="*/ 0 h 4848216"/>
              <a:gd name="connsiteX0-599" fmla="*/ 51474 w 13244397"/>
              <a:gd name="connsiteY0-600" fmla="*/ 4797817 h 4851612"/>
              <a:gd name="connsiteX1-601" fmla="*/ 216136 w 13244397"/>
              <a:gd name="connsiteY1-602" fmla="*/ 4749769 h 4851612"/>
              <a:gd name="connsiteX2-603" fmla="*/ 1511161 w 13244397"/>
              <a:gd name="connsiteY2-604" fmla="*/ 3627915 h 4851612"/>
              <a:gd name="connsiteX3-605" fmla="*/ 2489874 w 13244397"/>
              <a:gd name="connsiteY3-606" fmla="*/ 3767302 h 4851612"/>
              <a:gd name="connsiteX4-607" fmla="*/ 3360731 w 13244397"/>
              <a:gd name="connsiteY4-608" fmla="*/ 3404445 h 4851612"/>
              <a:gd name="connsiteX5-609" fmla="*/ 4304159 w 13244397"/>
              <a:gd name="connsiteY5-610" fmla="*/ 3651188 h 4851612"/>
              <a:gd name="connsiteX6-611" fmla="*/ 5116959 w 13244397"/>
              <a:gd name="connsiteY6-612" fmla="*/ 2330388 h 4851612"/>
              <a:gd name="connsiteX7-613" fmla="*/ 6147474 w 13244397"/>
              <a:gd name="connsiteY7-614" fmla="*/ 2910960 h 4851612"/>
              <a:gd name="connsiteX8-615" fmla="*/ 7380281 w 13244397"/>
              <a:gd name="connsiteY8-616" fmla="*/ 1690884 h 4851612"/>
              <a:gd name="connsiteX9-617" fmla="*/ 8324616 w 13244397"/>
              <a:gd name="connsiteY9-618" fmla="*/ 2069131 h 4851612"/>
              <a:gd name="connsiteX10-619" fmla="*/ 9579790 w 13244397"/>
              <a:gd name="connsiteY10-620" fmla="*/ 700565 h 4851612"/>
              <a:gd name="connsiteX11-621" fmla="*/ 10956175 w 13244397"/>
              <a:gd name="connsiteY11-622" fmla="*/ 1439763 h 4851612"/>
              <a:gd name="connsiteX12-623" fmla="*/ 13244397 w 13244397"/>
              <a:gd name="connsiteY12-624" fmla="*/ 0 h 48516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13244397" h="4851612">
                <a:moveTo>
                  <a:pt x="51474" y="4797817"/>
                </a:moveTo>
                <a:cubicBezTo>
                  <a:pt x="-38031" y="4800235"/>
                  <a:pt x="-27145" y="4944753"/>
                  <a:pt x="216136" y="4749769"/>
                </a:cubicBezTo>
                <a:cubicBezTo>
                  <a:pt x="459417" y="4554785"/>
                  <a:pt x="1132205" y="3791660"/>
                  <a:pt x="1511161" y="3627915"/>
                </a:cubicBezTo>
                <a:cubicBezTo>
                  <a:pt x="1890117" y="3464170"/>
                  <a:pt x="2181612" y="3804547"/>
                  <a:pt x="2489874" y="3767302"/>
                </a:cubicBezTo>
                <a:cubicBezTo>
                  <a:pt x="2798136" y="3730057"/>
                  <a:pt x="3058350" y="3423797"/>
                  <a:pt x="3360731" y="3404445"/>
                </a:cubicBezTo>
                <a:cubicBezTo>
                  <a:pt x="3663112" y="3385093"/>
                  <a:pt x="4011454" y="3830197"/>
                  <a:pt x="4304159" y="3651188"/>
                </a:cubicBezTo>
                <a:cubicBezTo>
                  <a:pt x="4596864" y="3472179"/>
                  <a:pt x="4809740" y="2453759"/>
                  <a:pt x="5116959" y="2330388"/>
                </a:cubicBezTo>
                <a:cubicBezTo>
                  <a:pt x="5424178" y="2207017"/>
                  <a:pt x="5770254" y="3017544"/>
                  <a:pt x="6147474" y="2910960"/>
                </a:cubicBezTo>
                <a:cubicBezTo>
                  <a:pt x="6524694" y="2804376"/>
                  <a:pt x="7017424" y="1831189"/>
                  <a:pt x="7380281" y="1690884"/>
                </a:cubicBezTo>
                <a:cubicBezTo>
                  <a:pt x="7743138" y="1550579"/>
                  <a:pt x="7958031" y="2234184"/>
                  <a:pt x="8324616" y="2069131"/>
                </a:cubicBezTo>
                <a:cubicBezTo>
                  <a:pt x="8691201" y="1904078"/>
                  <a:pt x="9141197" y="805460"/>
                  <a:pt x="9579790" y="700565"/>
                </a:cubicBezTo>
                <a:cubicBezTo>
                  <a:pt x="10018383" y="595670"/>
                  <a:pt x="10345407" y="1556524"/>
                  <a:pt x="10956175" y="1439763"/>
                </a:cubicBezTo>
                <a:cubicBezTo>
                  <a:pt x="11566943" y="1323002"/>
                  <a:pt x="11887551" y="66587"/>
                  <a:pt x="13244397"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4694879" y="2581039"/>
            <a:ext cx="0" cy="1188356"/>
          </a:xfrm>
          <a:prstGeom prst="line">
            <a:avLst/>
          </a:prstGeom>
          <a:ln w="12700">
            <a:solidFill>
              <a:srgbClr val="C00000"/>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54809" y="2595553"/>
            <a:ext cx="3423954" cy="1165440"/>
            <a:chOff x="849087" y="4237193"/>
            <a:chExt cx="3423954" cy="1165440"/>
          </a:xfrm>
        </p:grpSpPr>
        <p:sp>
          <p:nvSpPr>
            <p:cNvPr id="14" name="文本框 13"/>
            <p:cNvSpPr txBox="1"/>
            <p:nvPr/>
          </p:nvSpPr>
          <p:spPr>
            <a:xfrm>
              <a:off x="1676799" y="4237193"/>
              <a:ext cx="2596242" cy="369332"/>
            </a:xfrm>
            <a:prstGeom prst="rect">
              <a:avLst/>
            </a:prstGeom>
            <a:noFill/>
          </p:spPr>
          <p:txBody>
            <a:bodyPr wrap="square" rtlCol="0">
              <a:spAutoFit/>
            </a:bodyPr>
            <a:lstStyle/>
            <a:p>
              <a:pPr algn="r"/>
              <a:r>
                <a:rPr lang="zh-CN" altLang="en-US" dirty="0">
                  <a:solidFill>
                    <a:schemeClr val="bg1"/>
                  </a:solidFill>
                </a:rPr>
                <a:t>请添加标题</a:t>
              </a:r>
              <a:endParaRPr lang="zh-CN" altLang="en-US" dirty="0">
                <a:solidFill>
                  <a:schemeClr val="bg1"/>
                </a:solidFill>
              </a:endParaRPr>
            </a:p>
          </p:txBody>
        </p:sp>
        <p:sp>
          <p:nvSpPr>
            <p:cNvPr id="15" name="文本框 14"/>
            <p:cNvSpPr txBox="1"/>
            <p:nvPr/>
          </p:nvSpPr>
          <p:spPr>
            <a:xfrm>
              <a:off x="849087" y="4617803"/>
              <a:ext cx="3423954" cy="784830"/>
            </a:xfrm>
            <a:prstGeom prst="rect">
              <a:avLst/>
            </a:prstGeom>
            <a:noFill/>
          </p:spPr>
          <p:txBody>
            <a:bodyPr wrap="square" rtlCol="0">
              <a:spAutoFit/>
            </a:bodyPr>
            <a:lstStyle/>
            <a:p>
              <a:pPr algn="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cxnSp>
        <p:nvCxnSpPr>
          <p:cNvPr id="16" name="直接连接符 15"/>
          <p:cNvCxnSpPr/>
          <p:nvPr/>
        </p:nvCxnSpPr>
        <p:spPr>
          <a:xfrm flipV="1">
            <a:off x="6980377" y="3143628"/>
            <a:ext cx="0" cy="1727917"/>
          </a:xfrm>
          <a:prstGeom prst="line">
            <a:avLst/>
          </a:prstGeom>
          <a:ln w="12700">
            <a:solidFill>
              <a:srgbClr val="C00000"/>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7135552" y="3722097"/>
            <a:ext cx="3423954" cy="1165440"/>
            <a:chOff x="849087" y="4237193"/>
            <a:chExt cx="3423954" cy="1165440"/>
          </a:xfrm>
        </p:grpSpPr>
        <p:sp>
          <p:nvSpPr>
            <p:cNvPr id="19" name="文本框 18"/>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20" name="文本框 19"/>
            <p:cNvSpPr txBox="1"/>
            <p:nvPr/>
          </p:nvSpPr>
          <p:spPr>
            <a:xfrm>
              <a:off x="849087" y="4617803"/>
              <a:ext cx="3423954" cy="784830"/>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cxnSp>
        <p:nvCxnSpPr>
          <p:cNvPr id="23" name="直接连接符 22"/>
          <p:cNvCxnSpPr/>
          <p:nvPr/>
        </p:nvCxnSpPr>
        <p:spPr>
          <a:xfrm>
            <a:off x="9177377" y="954929"/>
            <a:ext cx="0" cy="1188356"/>
          </a:xfrm>
          <a:prstGeom prst="line">
            <a:avLst/>
          </a:prstGeom>
          <a:ln w="12700">
            <a:solidFill>
              <a:srgbClr val="C00000"/>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5637307" y="969443"/>
            <a:ext cx="3423954" cy="1165440"/>
            <a:chOff x="849087" y="4237193"/>
            <a:chExt cx="3423954" cy="1165440"/>
          </a:xfrm>
        </p:grpSpPr>
        <p:sp>
          <p:nvSpPr>
            <p:cNvPr id="25" name="文本框 24"/>
            <p:cNvSpPr txBox="1"/>
            <p:nvPr/>
          </p:nvSpPr>
          <p:spPr>
            <a:xfrm>
              <a:off x="1676799" y="4237193"/>
              <a:ext cx="2596242" cy="369332"/>
            </a:xfrm>
            <a:prstGeom prst="rect">
              <a:avLst/>
            </a:prstGeom>
            <a:noFill/>
          </p:spPr>
          <p:txBody>
            <a:bodyPr wrap="square" rtlCol="0">
              <a:spAutoFit/>
            </a:bodyPr>
            <a:lstStyle/>
            <a:p>
              <a:pPr algn="r"/>
              <a:r>
                <a:rPr lang="zh-CN" altLang="en-US" dirty="0">
                  <a:solidFill>
                    <a:schemeClr val="bg1"/>
                  </a:solidFill>
                </a:rPr>
                <a:t>请添加标题</a:t>
              </a:r>
              <a:endParaRPr lang="zh-CN" altLang="en-US" dirty="0">
                <a:solidFill>
                  <a:schemeClr val="bg1"/>
                </a:solidFill>
              </a:endParaRPr>
            </a:p>
          </p:txBody>
        </p:sp>
        <p:sp>
          <p:nvSpPr>
            <p:cNvPr id="26" name="文本框 25"/>
            <p:cNvSpPr txBox="1"/>
            <p:nvPr/>
          </p:nvSpPr>
          <p:spPr>
            <a:xfrm>
              <a:off x="849087" y="4617803"/>
              <a:ext cx="3423954" cy="784830"/>
            </a:xfrm>
            <a:prstGeom prst="rect">
              <a:avLst/>
            </a:prstGeom>
            <a:noFill/>
          </p:spPr>
          <p:txBody>
            <a:bodyPr wrap="square" rtlCol="0">
              <a:spAutoFit/>
            </a:bodyPr>
            <a:lstStyle/>
            <a:p>
              <a:pPr algn="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1000"/>
                                        <p:tgtEl>
                                          <p:spTgt spid="12"/>
                                        </p:tgtEl>
                                      </p:cBhvr>
                                    </p:animEffect>
                                  </p:childTnLst>
                                </p:cTn>
                              </p:par>
                              <p:par>
                                <p:cTn id="12" presetID="14" presetClass="entr" presetSubtype="1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1000"/>
                                        <p:tgtEl>
                                          <p:spTgt spid="13"/>
                                        </p:tgtEl>
                                      </p:cBhvr>
                                    </p:animEffect>
                                  </p:childTnLst>
                                </p:cTn>
                              </p:par>
                            </p:childTnLst>
                          </p:cTn>
                        </p:par>
                        <p:par>
                          <p:cTn id="15" fill="hold">
                            <p:stCondLst>
                              <p:cond delay="2500"/>
                            </p:stCondLst>
                            <p:childTnLst>
                              <p:par>
                                <p:cTn id="16" presetID="22" presetClass="entr" presetSubtype="1"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1000"/>
                                        <p:tgtEl>
                                          <p:spTgt spid="16"/>
                                        </p:tgtEl>
                                      </p:cBhvr>
                                    </p:animEffect>
                                  </p:childTnLst>
                                </p:cTn>
                              </p:par>
                              <p:par>
                                <p:cTn id="19" presetID="14" presetClass="entr" presetSubtype="10" fill="hold" nodeType="withEffect">
                                  <p:stCondLst>
                                    <p:cond delay="50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1000"/>
                                        <p:tgtEl>
                                          <p:spTgt spid="18"/>
                                        </p:tgtEl>
                                      </p:cBhvr>
                                    </p:animEffect>
                                  </p:childTnLst>
                                </p:cTn>
                              </p:par>
                            </p:childTnLst>
                          </p:cTn>
                        </p:par>
                        <p:par>
                          <p:cTn id="22" fill="hold">
                            <p:stCondLst>
                              <p:cond delay="3500"/>
                            </p:stCondLst>
                            <p:childTnLst>
                              <p:par>
                                <p:cTn id="23" presetID="22" presetClass="entr" presetSubtype="4"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1000"/>
                                        <p:tgtEl>
                                          <p:spTgt spid="23"/>
                                        </p:tgtEl>
                                      </p:cBhvr>
                                    </p:animEffect>
                                  </p:childTnLst>
                                </p:cTn>
                              </p:par>
                              <p:par>
                                <p:cTn id="26" presetID="14" presetClass="entr" presetSubtype="10" fill="hold" nodeType="withEffect">
                                  <p:stCondLst>
                                    <p:cond delay="500"/>
                                  </p:stCondLst>
                                  <p:childTnLst>
                                    <p:set>
                                      <p:cBhvr>
                                        <p:cTn id="27" dur="1" fill="hold">
                                          <p:stCondLst>
                                            <p:cond delay="0"/>
                                          </p:stCondLst>
                                        </p:cTn>
                                        <p:tgtEl>
                                          <p:spTgt spid="24"/>
                                        </p:tgtEl>
                                        <p:attrNameLst>
                                          <p:attrName>style.visibility</p:attrName>
                                        </p:attrNameLst>
                                      </p:cBhvr>
                                      <p:to>
                                        <p:strVal val="visible"/>
                                      </p:to>
                                    </p:set>
                                    <p:animEffect transition="in" filter="randombar(horizontal)">
                                      <p:cBhvr>
                                        <p:cTn id="2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rot="10800000">
            <a:off x="0" y="-1012371"/>
            <a:ext cx="12192000" cy="4131129"/>
          </a:xfrm>
          <a:prstGeom prst="rect">
            <a:avLst/>
          </a:prstGeom>
        </p:spPr>
      </p:pic>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32562" y="1140176"/>
            <a:ext cx="2721429" cy="923330"/>
          </a:xfrm>
          <a:prstGeom prst="rect">
            <a:avLst/>
          </a:prstGeom>
          <a:noFill/>
        </p:spPr>
        <p:txBody>
          <a:bodyPr wrap="square" rtlCol="0">
            <a:spAutoFit/>
          </a:bodyPr>
          <a:lstStyle/>
          <a:p>
            <a:pPr algn="ctr"/>
            <a:r>
              <a:rPr lang="en-US" altLang="zh-CN" sz="5400" dirty="0">
                <a:solidFill>
                  <a:schemeClr val="bg1"/>
                </a:solidFill>
                <a:effectLst>
                  <a:outerShdw blurRad="190500" dist="25400" algn="ctr" rotWithShape="0">
                    <a:schemeClr val="bg1">
                      <a:alpha val="30000"/>
                    </a:schemeClr>
                  </a:outerShdw>
                </a:effectLst>
              </a:rPr>
              <a:t>PART 01</a:t>
            </a:r>
            <a:endParaRPr lang="zh-CN" altLang="en-US" sz="5400" dirty="0">
              <a:solidFill>
                <a:schemeClr val="bg1"/>
              </a:solidFill>
              <a:effectLst>
                <a:outerShdw blurRad="190500" dist="25400" algn="ctr" rotWithShape="0">
                  <a:schemeClr val="bg1">
                    <a:alpha val="30000"/>
                  </a:schemeClr>
                </a:outerShdw>
              </a:effectLst>
            </a:endParaRPr>
          </a:p>
        </p:txBody>
      </p:sp>
      <p:sp>
        <p:nvSpPr>
          <p:cNvPr id="10" name="双括号 9"/>
          <p:cNvSpPr/>
          <p:nvPr/>
        </p:nvSpPr>
        <p:spPr>
          <a:xfrm>
            <a:off x="4414152" y="1140176"/>
            <a:ext cx="3358248" cy="923330"/>
          </a:xfrm>
          <a:prstGeom prst="bracketPair">
            <a:avLst>
              <a:gd name="adj" fmla="val 1842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4207327" y="3371866"/>
            <a:ext cx="3793674" cy="1699977"/>
            <a:chOff x="250372" y="3429000"/>
            <a:chExt cx="3793674" cy="1699977"/>
          </a:xfrm>
        </p:grpSpPr>
        <p:sp>
          <p:nvSpPr>
            <p:cNvPr id="11" name="文本框 10"/>
            <p:cNvSpPr txBox="1"/>
            <p:nvPr/>
          </p:nvSpPr>
          <p:spPr>
            <a:xfrm>
              <a:off x="1665515" y="3429000"/>
              <a:ext cx="963386" cy="707886"/>
            </a:xfrm>
            <a:prstGeom prst="rect">
              <a:avLst/>
            </a:prstGeom>
            <a:noFill/>
          </p:spPr>
          <p:txBody>
            <a:bodyPr wrap="square" rtlCol="0">
              <a:spAutoFit/>
            </a:bodyPr>
            <a:lstStyle/>
            <a:p>
              <a:pPr algn="ctr"/>
              <a:r>
                <a:rPr lang="en-US" altLang="zh-CN" sz="4000" dirty="0">
                  <a:solidFill>
                    <a:schemeClr val="bg1"/>
                  </a:solidFill>
                  <a:latin typeface="Agency FB" panose="020B0503020202020204" pitchFamily="34" charset="0"/>
                </a:rPr>
                <a:t>01</a:t>
              </a:r>
              <a:endParaRPr lang="zh-CN" altLang="en-US" sz="4000" dirty="0">
                <a:solidFill>
                  <a:schemeClr val="bg1"/>
                </a:solidFill>
                <a:latin typeface="Agency FB" panose="020B0503020202020204" pitchFamily="34" charset="0"/>
              </a:endParaRPr>
            </a:p>
          </p:txBody>
        </p:sp>
        <p:sp>
          <p:nvSpPr>
            <p:cNvPr id="13" name="文本框 12"/>
            <p:cNvSpPr txBox="1"/>
            <p:nvPr/>
          </p:nvSpPr>
          <p:spPr>
            <a:xfrm>
              <a:off x="849087" y="4186394"/>
              <a:ext cx="2596242" cy="368300"/>
            </a:xfrm>
            <a:prstGeom prst="rect">
              <a:avLst/>
            </a:prstGeom>
            <a:noFill/>
          </p:spPr>
          <p:txBody>
            <a:bodyPr wrap="square" rtlCol="0">
              <a:spAutoFit/>
            </a:bodyPr>
            <a:lstStyle/>
            <a:p>
              <a:pPr algn="ctr"/>
              <a:r>
                <a:rPr lang="zh-CN" altLang="en-US" dirty="0">
                  <a:solidFill>
                    <a:schemeClr val="bg1"/>
                  </a:solidFill>
                </a:rPr>
                <a:t>课题</a:t>
              </a:r>
              <a:r>
                <a:rPr lang="zh-CN" altLang="en-US" dirty="0">
                  <a:solidFill>
                    <a:schemeClr val="bg1"/>
                  </a:solidFill>
                </a:rPr>
                <a:t>简介</a:t>
              </a:r>
              <a:endParaRPr lang="zh-CN" altLang="en-US" dirty="0">
                <a:solidFill>
                  <a:schemeClr val="bg1"/>
                </a:solidFill>
              </a:endParaRPr>
            </a:p>
          </p:txBody>
        </p:sp>
        <p:sp>
          <p:nvSpPr>
            <p:cNvPr id="19" name="文本框 18"/>
            <p:cNvSpPr txBox="1"/>
            <p:nvPr/>
          </p:nvSpPr>
          <p:spPr>
            <a:xfrm>
              <a:off x="250372" y="4668602"/>
              <a:ext cx="3793674" cy="460375"/>
            </a:xfrm>
            <a:prstGeom prst="rect">
              <a:avLst/>
            </a:prstGeom>
            <a:noFill/>
          </p:spPr>
          <p:txBody>
            <a:bodyPr wrap="square" rtlCol="0">
              <a:spAutoFit/>
            </a:bodyPr>
            <a:lstStyle/>
            <a:p>
              <a:pPr algn="ctr"/>
              <a:r>
                <a:rPr lang="zh-CN" altLang="en-US" sz="1200" dirty="0">
                  <a:solidFill>
                    <a:schemeClr val="bg1"/>
                  </a:solidFill>
                </a:rPr>
                <a:t>Introduction of the</a:t>
              </a:r>
              <a:endParaRPr lang="zh-CN" altLang="en-US" sz="1200" dirty="0">
                <a:solidFill>
                  <a:schemeClr val="bg1"/>
                </a:solidFill>
              </a:endParaRPr>
            </a:p>
            <a:p>
              <a:pPr algn="ctr"/>
              <a:r>
                <a:rPr lang="zh-CN" altLang="en-US" sz="1200" dirty="0">
                  <a:solidFill>
                    <a:schemeClr val="bg1"/>
                  </a:solidFill>
                </a:rPr>
                <a:t>Project</a:t>
              </a:r>
              <a:endParaRPr lang="zh-CN" alt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3000">
        <p14:shred dir="out" pattern="rectangl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p:cNvGraphicFramePr/>
          <p:nvPr/>
        </p:nvGraphicFramePr>
        <p:xfrm>
          <a:off x="1010840" y="1264308"/>
          <a:ext cx="5807089" cy="4584700"/>
        </p:xfrm>
        <a:graphic>
          <a:graphicData uri="http://schemas.openxmlformats.org/drawingml/2006/chart">
            <c:chart xmlns:c="http://schemas.openxmlformats.org/drawingml/2006/chart" xmlns:r="http://schemas.openxmlformats.org/officeDocument/2006/relationships" r:id="rId1"/>
          </a:graphicData>
        </a:graphic>
      </p:graphicFrame>
      <p:sp>
        <p:nvSpPr>
          <p:cNvPr id="8" name="椭圆 7"/>
          <p:cNvSpPr/>
          <p:nvPr/>
        </p:nvSpPr>
        <p:spPr>
          <a:xfrm>
            <a:off x="7406777" y="1223850"/>
            <a:ext cx="685800" cy="685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p:nvGrpSpPr>
        <p:grpSpPr>
          <a:xfrm>
            <a:off x="7314032" y="1954429"/>
            <a:ext cx="3864689" cy="1165440"/>
            <a:chOff x="849086" y="4237193"/>
            <a:chExt cx="3864689" cy="1165440"/>
          </a:xfrm>
        </p:grpSpPr>
        <p:sp>
          <p:nvSpPr>
            <p:cNvPr id="10" name="文本框 9"/>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11" name="文本框 10"/>
            <p:cNvSpPr txBox="1"/>
            <p:nvPr/>
          </p:nvSpPr>
          <p:spPr>
            <a:xfrm>
              <a:off x="849086" y="4617803"/>
              <a:ext cx="3864689" cy="784830"/>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grpSp>
        <p:nvGrpSpPr>
          <p:cNvPr id="12" name="Group 37"/>
          <p:cNvGrpSpPr/>
          <p:nvPr/>
        </p:nvGrpSpPr>
        <p:grpSpPr>
          <a:xfrm>
            <a:off x="7544840" y="1361913"/>
            <a:ext cx="409674" cy="409674"/>
            <a:chOff x="4775200" y="1962150"/>
            <a:chExt cx="406400" cy="406400"/>
          </a:xfrm>
          <a:solidFill>
            <a:schemeClr val="bg1"/>
          </a:solidFill>
        </p:grpSpPr>
        <p:sp>
          <p:nvSpPr>
            <p:cNvPr id="13" name="Freeform 115"/>
            <p:cNvSpPr>
              <a:spLocks noEditPoints="1"/>
            </p:cNvSpPr>
            <p:nvPr/>
          </p:nvSpPr>
          <p:spPr bwMode="auto">
            <a:xfrm>
              <a:off x="4775200" y="1962150"/>
              <a:ext cx="406400" cy="406400"/>
            </a:xfrm>
            <a:custGeom>
              <a:avLst/>
              <a:gdLst/>
              <a:ahLst/>
              <a:cxnLst>
                <a:cxn ang="0">
                  <a:pos x="160" y="0"/>
                </a:cxn>
                <a:cxn ang="0">
                  <a:pos x="122" y="8"/>
                </a:cxn>
                <a:cxn ang="0">
                  <a:pos x="92" y="28"/>
                </a:cxn>
                <a:cxn ang="0">
                  <a:pos x="72" y="58"/>
                </a:cxn>
                <a:cxn ang="0">
                  <a:pos x="64" y="96"/>
                </a:cxn>
                <a:cxn ang="0">
                  <a:pos x="64" y="108"/>
                </a:cxn>
                <a:cxn ang="0">
                  <a:pos x="70" y="130"/>
                </a:cxn>
                <a:cxn ang="0">
                  <a:pos x="8" y="208"/>
                </a:cxn>
                <a:cxn ang="0">
                  <a:pos x="8" y="208"/>
                </a:cxn>
                <a:cxn ang="0">
                  <a:pos x="0" y="228"/>
                </a:cxn>
                <a:cxn ang="0">
                  <a:pos x="2" y="238"/>
                </a:cxn>
                <a:cxn ang="0">
                  <a:pos x="18" y="254"/>
                </a:cxn>
                <a:cxn ang="0">
                  <a:pos x="28" y="256"/>
                </a:cxn>
                <a:cxn ang="0">
                  <a:pos x="48" y="248"/>
                </a:cxn>
                <a:cxn ang="0">
                  <a:pos x="116" y="180"/>
                </a:cxn>
                <a:cxn ang="0">
                  <a:pos x="126" y="186"/>
                </a:cxn>
                <a:cxn ang="0">
                  <a:pos x="148" y="192"/>
                </a:cxn>
                <a:cxn ang="0">
                  <a:pos x="160" y="192"/>
                </a:cxn>
                <a:cxn ang="0">
                  <a:pos x="198" y="184"/>
                </a:cxn>
                <a:cxn ang="0">
                  <a:pos x="228" y="164"/>
                </a:cxn>
                <a:cxn ang="0">
                  <a:pos x="248" y="134"/>
                </a:cxn>
                <a:cxn ang="0">
                  <a:pos x="256" y="96"/>
                </a:cxn>
                <a:cxn ang="0">
                  <a:pos x="254" y="76"/>
                </a:cxn>
                <a:cxn ang="0">
                  <a:pos x="240" y="42"/>
                </a:cxn>
                <a:cxn ang="0">
                  <a:pos x="214" y="16"/>
                </a:cxn>
                <a:cxn ang="0">
                  <a:pos x="180" y="2"/>
                </a:cxn>
                <a:cxn ang="0">
                  <a:pos x="38" y="238"/>
                </a:cxn>
                <a:cxn ang="0">
                  <a:pos x="34" y="240"/>
                </a:cxn>
                <a:cxn ang="0">
                  <a:pos x="28" y="242"/>
                </a:cxn>
                <a:cxn ang="0">
                  <a:pos x="18" y="238"/>
                </a:cxn>
                <a:cxn ang="0">
                  <a:pos x="14" y="228"/>
                </a:cxn>
                <a:cxn ang="0">
                  <a:pos x="16" y="222"/>
                </a:cxn>
                <a:cxn ang="0">
                  <a:pos x="18" y="218"/>
                </a:cxn>
                <a:cxn ang="0">
                  <a:pos x="82" y="154"/>
                </a:cxn>
                <a:cxn ang="0">
                  <a:pos x="102" y="174"/>
                </a:cxn>
                <a:cxn ang="0">
                  <a:pos x="160" y="176"/>
                </a:cxn>
                <a:cxn ang="0">
                  <a:pos x="144" y="174"/>
                </a:cxn>
                <a:cxn ang="0">
                  <a:pos x="116" y="162"/>
                </a:cxn>
                <a:cxn ang="0">
                  <a:pos x="94" y="140"/>
                </a:cxn>
                <a:cxn ang="0">
                  <a:pos x="82" y="112"/>
                </a:cxn>
                <a:cxn ang="0">
                  <a:pos x="80" y="96"/>
                </a:cxn>
                <a:cxn ang="0">
                  <a:pos x="86" y="64"/>
                </a:cxn>
                <a:cxn ang="0">
                  <a:pos x="104" y="40"/>
                </a:cxn>
                <a:cxn ang="0">
                  <a:pos x="128" y="22"/>
                </a:cxn>
                <a:cxn ang="0">
                  <a:pos x="160" y="16"/>
                </a:cxn>
                <a:cxn ang="0">
                  <a:pos x="176" y="18"/>
                </a:cxn>
                <a:cxn ang="0">
                  <a:pos x="204" y="30"/>
                </a:cxn>
                <a:cxn ang="0">
                  <a:pos x="226" y="52"/>
                </a:cxn>
                <a:cxn ang="0">
                  <a:pos x="238" y="80"/>
                </a:cxn>
                <a:cxn ang="0">
                  <a:pos x="240" y="96"/>
                </a:cxn>
                <a:cxn ang="0">
                  <a:pos x="234" y="128"/>
                </a:cxn>
                <a:cxn ang="0">
                  <a:pos x="216" y="152"/>
                </a:cxn>
                <a:cxn ang="0">
                  <a:pos x="192" y="170"/>
                </a:cxn>
                <a:cxn ang="0">
                  <a:pos x="160" y="176"/>
                </a:cxn>
              </a:cxnLst>
              <a:rect l="0" t="0" r="r" b="b"/>
              <a:pathLst>
                <a:path w="256" h="256">
                  <a:moveTo>
                    <a:pt x="160" y="0"/>
                  </a:moveTo>
                  <a:lnTo>
                    <a:pt x="160" y="0"/>
                  </a:lnTo>
                  <a:lnTo>
                    <a:pt x="140" y="2"/>
                  </a:lnTo>
                  <a:lnTo>
                    <a:pt x="122" y="8"/>
                  </a:lnTo>
                  <a:lnTo>
                    <a:pt x="106" y="16"/>
                  </a:lnTo>
                  <a:lnTo>
                    <a:pt x="92" y="28"/>
                  </a:lnTo>
                  <a:lnTo>
                    <a:pt x="80" y="42"/>
                  </a:lnTo>
                  <a:lnTo>
                    <a:pt x="72" y="58"/>
                  </a:lnTo>
                  <a:lnTo>
                    <a:pt x="66" y="76"/>
                  </a:lnTo>
                  <a:lnTo>
                    <a:pt x="64" y="96"/>
                  </a:lnTo>
                  <a:lnTo>
                    <a:pt x="64" y="96"/>
                  </a:lnTo>
                  <a:lnTo>
                    <a:pt x="64" y="108"/>
                  </a:lnTo>
                  <a:lnTo>
                    <a:pt x="66" y="120"/>
                  </a:lnTo>
                  <a:lnTo>
                    <a:pt x="70" y="130"/>
                  </a:lnTo>
                  <a:lnTo>
                    <a:pt x="76" y="140"/>
                  </a:lnTo>
                  <a:lnTo>
                    <a:pt x="8" y="208"/>
                  </a:lnTo>
                  <a:lnTo>
                    <a:pt x="8" y="208"/>
                  </a:lnTo>
                  <a:lnTo>
                    <a:pt x="8" y="208"/>
                  </a:lnTo>
                  <a:lnTo>
                    <a:pt x="2" y="216"/>
                  </a:lnTo>
                  <a:lnTo>
                    <a:pt x="0" y="228"/>
                  </a:lnTo>
                  <a:lnTo>
                    <a:pt x="0" y="228"/>
                  </a:lnTo>
                  <a:lnTo>
                    <a:pt x="2" y="238"/>
                  </a:lnTo>
                  <a:lnTo>
                    <a:pt x="8" y="248"/>
                  </a:lnTo>
                  <a:lnTo>
                    <a:pt x="18" y="254"/>
                  </a:lnTo>
                  <a:lnTo>
                    <a:pt x="28" y="256"/>
                  </a:lnTo>
                  <a:lnTo>
                    <a:pt x="28" y="256"/>
                  </a:lnTo>
                  <a:lnTo>
                    <a:pt x="40" y="254"/>
                  </a:lnTo>
                  <a:lnTo>
                    <a:pt x="48" y="248"/>
                  </a:lnTo>
                  <a:lnTo>
                    <a:pt x="48" y="248"/>
                  </a:lnTo>
                  <a:lnTo>
                    <a:pt x="116" y="180"/>
                  </a:lnTo>
                  <a:lnTo>
                    <a:pt x="116" y="180"/>
                  </a:lnTo>
                  <a:lnTo>
                    <a:pt x="126" y="186"/>
                  </a:lnTo>
                  <a:lnTo>
                    <a:pt x="136" y="190"/>
                  </a:lnTo>
                  <a:lnTo>
                    <a:pt x="148" y="192"/>
                  </a:lnTo>
                  <a:lnTo>
                    <a:pt x="160" y="192"/>
                  </a:lnTo>
                  <a:lnTo>
                    <a:pt x="160" y="192"/>
                  </a:lnTo>
                  <a:lnTo>
                    <a:pt x="180" y="190"/>
                  </a:lnTo>
                  <a:lnTo>
                    <a:pt x="198" y="184"/>
                  </a:lnTo>
                  <a:lnTo>
                    <a:pt x="214" y="176"/>
                  </a:lnTo>
                  <a:lnTo>
                    <a:pt x="228" y="164"/>
                  </a:lnTo>
                  <a:lnTo>
                    <a:pt x="240" y="150"/>
                  </a:lnTo>
                  <a:lnTo>
                    <a:pt x="248" y="134"/>
                  </a:lnTo>
                  <a:lnTo>
                    <a:pt x="254" y="116"/>
                  </a:lnTo>
                  <a:lnTo>
                    <a:pt x="256" y="96"/>
                  </a:lnTo>
                  <a:lnTo>
                    <a:pt x="256" y="96"/>
                  </a:lnTo>
                  <a:lnTo>
                    <a:pt x="254" y="76"/>
                  </a:lnTo>
                  <a:lnTo>
                    <a:pt x="248" y="58"/>
                  </a:lnTo>
                  <a:lnTo>
                    <a:pt x="240" y="42"/>
                  </a:lnTo>
                  <a:lnTo>
                    <a:pt x="228" y="28"/>
                  </a:lnTo>
                  <a:lnTo>
                    <a:pt x="214" y="16"/>
                  </a:lnTo>
                  <a:lnTo>
                    <a:pt x="198" y="8"/>
                  </a:lnTo>
                  <a:lnTo>
                    <a:pt x="180" y="2"/>
                  </a:lnTo>
                  <a:lnTo>
                    <a:pt x="160" y="0"/>
                  </a:lnTo>
                  <a:close/>
                  <a:moveTo>
                    <a:pt x="38" y="238"/>
                  </a:moveTo>
                  <a:lnTo>
                    <a:pt x="38" y="238"/>
                  </a:lnTo>
                  <a:lnTo>
                    <a:pt x="34" y="240"/>
                  </a:lnTo>
                  <a:lnTo>
                    <a:pt x="28" y="242"/>
                  </a:lnTo>
                  <a:lnTo>
                    <a:pt x="28" y="242"/>
                  </a:lnTo>
                  <a:lnTo>
                    <a:pt x="22" y="240"/>
                  </a:lnTo>
                  <a:lnTo>
                    <a:pt x="18" y="238"/>
                  </a:lnTo>
                  <a:lnTo>
                    <a:pt x="16" y="234"/>
                  </a:lnTo>
                  <a:lnTo>
                    <a:pt x="14" y="228"/>
                  </a:lnTo>
                  <a:lnTo>
                    <a:pt x="14" y="228"/>
                  </a:lnTo>
                  <a:lnTo>
                    <a:pt x="16" y="222"/>
                  </a:lnTo>
                  <a:lnTo>
                    <a:pt x="18" y="218"/>
                  </a:lnTo>
                  <a:lnTo>
                    <a:pt x="18" y="218"/>
                  </a:lnTo>
                  <a:lnTo>
                    <a:pt x="82" y="154"/>
                  </a:lnTo>
                  <a:lnTo>
                    <a:pt x="82" y="154"/>
                  </a:lnTo>
                  <a:lnTo>
                    <a:pt x="92" y="164"/>
                  </a:lnTo>
                  <a:lnTo>
                    <a:pt x="102" y="174"/>
                  </a:lnTo>
                  <a:lnTo>
                    <a:pt x="38" y="238"/>
                  </a:lnTo>
                  <a:close/>
                  <a:moveTo>
                    <a:pt x="160" y="176"/>
                  </a:moveTo>
                  <a:lnTo>
                    <a:pt x="160" y="176"/>
                  </a:lnTo>
                  <a:lnTo>
                    <a:pt x="144" y="174"/>
                  </a:lnTo>
                  <a:lnTo>
                    <a:pt x="128" y="170"/>
                  </a:lnTo>
                  <a:lnTo>
                    <a:pt x="116" y="162"/>
                  </a:lnTo>
                  <a:lnTo>
                    <a:pt x="104" y="152"/>
                  </a:lnTo>
                  <a:lnTo>
                    <a:pt x="94" y="140"/>
                  </a:lnTo>
                  <a:lnTo>
                    <a:pt x="86" y="128"/>
                  </a:lnTo>
                  <a:lnTo>
                    <a:pt x="82" y="112"/>
                  </a:lnTo>
                  <a:lnTo>
                    <a:pt x="80" y="96"/>
                  </a:lnTo>
                  <a:lnTo>
                    <a:pt x="80" y="96"/>
                  </a:lnTo>
                  <a:lnTo>
                    <a:pt x="82" y="80"/>
                  </a:lnTo>
                  <a:lnTo>
                    <a:pt x="86" y="64"/>
                  </a:lnTo>
                  <a:lnTo>
                    <a:pt x="94" y="52"/>
                  </a:lnTo>
                  <a:lnTo>
                    <a:pt x="104" y="40"/>
                  </a:lnTo>
                  <a:lnTo>
                    <a:pt x="116" y="30"/>
                  </a:lnTo>
                  <a:lnTo>
                    <a:pt x="128" y="22"/>
                  </a:lnTo>
                  <a:lnTo>
                    <a:pt x="144" y="18"/>
                  </a:lnTo>
                  <a:lnTo>
                    <a:pt x="160" y="16"/>
                  </a:lnTo>
                  <a:lnTo>
                    <a:pt x="160" y="16"/>
                  </a:lnTo>
                  <a:lnTo>
                    <a:pt x="176" y="18"/>
                  </a:lnTo>
                  <a:lnTo>
                    <a:pt x="192" y="22"/>
                  </a:lnTo>
                  <a:lnTo>
                    <a:pt x="204" y="30"/>
                  </a:lnTo>
                  <a:lnTo>
                    <a:pt x="216" y="40"/>
                  </a:lnTo>
                  <a:lnTo>
                    <a:pt x="226" y="52"/>
                  </a:lnTo>
                  <a:lnTo>
                    <a:pt x="234" y="64"/>
                  </a:lnTo>
                  <a:lnTo>
                    <a:pt x="238" y="80"/>
                  </a:lnTo>
                  <a:lnTo>
                    <a:pt x="240" y="96"/>
                  </a:lnTo>
                  <a:lnTo>
                    <a:pt x="240" y="96"/>
                  </a:lnTo>
                  <a:lnTo>
                    <a:pt x="238" y="112"/>
                  </a:lnTo>
                  <a:lnTo>
                    <a:pt x="234" y="128"/>
                  </a:lnTo>
                  <a:lnTo>
                    <a:pt x="226" y="140"/>
                  </a:lnTo>
                  <a:lnTo>
                    <a:pt x="216" y="152"/>
                  </a:lnTo>
                  <a:lnTo>
                    <a:pt x="204" y="162"/>
                  </a:lnTo>
                  <a:lnTo>
                    <a:pt x="192" y="170"/>
                  </a:lnTo>
                  <a:lnTo>
                    <a:pt x="176" y="174"/>
                  </a:lnTo>
                  <a:lnTo>
                    <a:pt x="160" y="17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4" name="Freeform 119"/>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5" name="Freeform 120"/>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
        <p:nvSpPr>
          <p:cNvPr id="16" name="椭圆 15"/>
          <p:cNvSpPr/>
          <p:nvPr/>
        </p:nvSpPr>
        <p:spPr>
          <a:xfrm>
            <a:off x="7406324" y="3528380"/>
            <a:ext cx="685800" cy="685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7314031" y="4266635"/>
            <a:ext cx="3864689" cy="1165440"/>
            <a:chOff x="849086" y="4237193"/>
            <a:chExt cx="3864689" cy="1165440"/>
          </a:xfrm>
        </p:grpSpPr>
        <p:sp>
          <p:nvSpPr>
            <p:cNvPr id="18" name="文本框 17"/>
            <p:cNvSpPr txBox="1"/>
            <p:nvPr/>
          </p:nvSpPr>
          <p:spPr>
            <a:xfrm>
              <a:off x="849087" y="4237193"/>
              <a:ext cx="2596242" cy="369332"/>
            </a:xfrm>
            <a:prstGeom prst="rect">
              <a:avLst/>
            </a:prstGeom>
            <a:noFill/>
          </p:spPr>
          <p:txBody>
            <a:bodyPr wrap="square" rtlCol="0">
              <a:spAutoFit/>
            </a:bodyPr>
            <a:lstStyle/>
            <a:p>
              <a:r>
                <a:rPr lang="zh-CN" altLang="en-US" dirty="0">
                  <a:solidFill>
                    <a:schemeClr val="bg1"/>
                  </a:solidFill>
                </a:rPr>
                <a:t>请添加标题</a:t>
              </a:r>
              <a:endParaRPr lang="zh-CN" altLang="en-US" dirty="0">
                <a:solidFill>
                  <a:schemeClr val="bg1"/>
                </a:solidFill>
              </a:endParaRPr>
            </a:p>
          </p:txBody>
        </p:sp>
        <p:sp>
          <p:nvSpPr>
            <p:cNvPr id="19" name="文本框 18"/>
            <p:cNvSpPr txBox="1"/>
            <p:nvPr/>
          </p:nvSpPr>
          <p:spPr>
            <a:xfrm>
              <a:off x="849086" y="4617803"/>
              <a:ext cx="3864689" cy="784830"/>
            </a:xfrm>
            <a:prstGeom prst="rect">
              <a:avLst/>
            </a:prstGeom>
            <a:noFill/>
          </p:spPr>
          <p:txBody>
            <a:bodyPr wrap="square" rtlCol="0">
              <a:spAutoFit/>
            </a:bodyPr>
            <a:lstStyle/>
            <a:p>
              <a:pPr>
                <a:lnSpc>
                  <a:spcPct val="125000"/>
                </a:lnSpc>
              </a:pPr>
              <a:r>
                <a:rPr lang="en-US" altLang="zh-CN" sz="1200" dirty="0">
                  <a:solidFill>
                    <a:schemeClr val="bg1"/>
                  </a:solidFill>
                </a:rPr>
                <a:t>You can click here to add what you want to add. And it is easy to change. You can click here to add what you want to add. </a:t>
              </a:r>
              <a:endParaRPr lang="zh-CN" altLang="en-US" sz="1200" dirty="0">
                <a:solidFill>
                  <a:schemeClr val="bg1"/>
                </a:solidFill>
              </a:endParaRPr>
            </a:p>
          </p:txBody>
        </p:sp>
      </p:grpSp>
      <p:grpSp>
        <p:nvGrpSpPr>
          <p:cNvPr id="20" name="Group 32"/>
          <p:cNvGrpSpPr/>
          <p:nvPr/>
        </p:nvGrpSpPr>
        <p:grpSpPr>
          <a:xfrm>
            <a:off x="7605197" y="3666443"/>
            <a:ext cx="307255" cy="409674"/>
            <a:chOff x="2387600" y="3587750"/>
            <a:chExt cx="304800" cy="406400"/>
          </a:xfrm>
          <a:solidFill>
            <a:schemeClr val="bg1"/>
          </a:solidFill>
        </p:grpSpPr>
        <p:sp>
          <p:nvSpPr>
            <p:cNvPr id="21" name="Freeform 40"/>
            <p:cNvSpPr>
              <a:spLocks noEditPoints="1"/>
            </p:cNvSpPr>
            <p:nvPr/>
          </p:nvSpPr>
          <p:spPr bwMode="auto">
            <a:xfrm>
              <a:off x="2463800" y="3660775"/>
              <a:ext cx="152400" cy="152400"/>
            </a:xfrm>
            <a:custGeom>
              <a:avLst/>
              <a:gdLst/>
              <a:ahLst/>
              <a:cxnLst>
                <a:cxn ang="0">
                  <a:pos x="48" y="96"/>
                </a:cxn>
                <a:cxn ang="0">
                  <a:pos x="66" y="92"/>
                </a:cxn>
                <a:cxn ang="0">
                  <a:pos x="82" y="82"/>
                </a:cxn>
                <a:cxn ang="0">
                  <a:pos x="92" y="66"/>
                </a:cxn>
                <a:cxn ang="0">
                  <a:pos x="96" y="48"/>
                </a:cxn>
                <a:cxn ang="0">
                  <a:pos x="96" y="38"/>
                </a:cxn>
                <a:cxn ang="0">
                  <a:pos x="88" y="22"/>
                </a:cxn>
                <a:cxn ang="0">
                  <a:pos x="74" y="8"/>
                </a:cxn>
                <a:cxn ang="0">
                  <a:pos x="58" y="0"/>
                </a:cxn>
                <a:cxn ang="0">
                  <a:pos x="48" y="0"/>
                </a:cxn>
                <a:cxn ang="0">
                  <a:pos x="30" y="4"/>
                </a:cxn>
                <a:cxn ang="0">
                  <a:pos x="14" y="14"/>
                </a:cxn>
                <a:cxn ang="0">
                  <a:pos x="4" y="30"/>
                </a:cxn>
                <a:cxn ang="0">
                  <a:pos x="0" y="48"/>
                </a:cxn>
                <a:cxn ang="0">
                  <a:pos x="0" y="58"/>
                </a:cxn>
                <a:cxn ang="0">
                  <a:pos x="8" y="74"/>
                </a:cxn>
                <a:cxn ang="0">
                  <a:pos x="22" y="88"/>
                </a:cxn>
                <a:cxn ang="0">
                  <a:pos x="38" y="94"/>
                </a:cxn>
                <a:cxn ang="0">
                  <a:pos x="48" y="8"/>
                </a:cxn>
                <a:cxn ang="0">
                  <a:pos x="56" y="8"/>
                </a:cxn>
                <a:cxn ang="0">
                  <a:pos x="70" y="14"/>
                </a:cxn>
                <a:cxn ang="0">
                  <a:pos x="82" y="26"/>
                </a:cxn>
                <a:cxn ang="0">
                  <a:pos x="88" y="40"/>
                </a:cxn>
                <a:cxn ang="0">
                  <a:pos x="88" y="48"/>
                </a:cxn>
                <a:cxn ang="0">
                  <a:pos x="84" y="64"/>
                </a:cxn>
                <a:cxn ang="0">
                  <a:pos x="76" y="76"/>
                </a:cxn>
                <a:cxn ang="0">
                  <a:pos x="64" y="84"/>
                </a:cxn>
                <a:cxn ang="0">
                  <a:pos x="48" y="88"/>
                </a:cxn>
                <a:cxn ang="0">
                  <a:pos x="40" y="88"/>
                </a:cxn>
                <a:cxn ang="0">
                  <a:pos x="26" y="82"/>
                </a:cxn>
                <a:cxn ang="0">
                  <a:pos x="14" y="70"/>
                </a:cxn>
                <a:cxn ang="0">
                  <a:pos x="8" y="56"/>
                </a:cxn>
                <a:cxn ang="0">
                  <a:pos x="8" y="48"/>
                </a:cxn>
                <a:cxn ang="0">
                  <a:pos x="12" y="32"/>
                </a:cxn>
                <a:cxn ang="0">
                  <a:pos x="20" y="20"/>
                </a:cxn>
                <a:cxn ang="0">
                  <a:pos x="32" y="12"/>
                </a:cxn>
                <a:cxn ang="0">
                  <a:pos x="48" y="8"/>
                </a:cxn>
              </a:cxnLst>
              <a:rect l="0" t="0" r="r" b="b"/>
              <a:pathLst>
                <a:path w="96" h="96">
                  <a:moveTo>
                    <a:pt x="48" y="96"/>
                  </a:moveTo>
                  <a:lnTo>
                    <a:pt x="48" y="96"/>
                  </a:lnTo>
                  <a:lnTo>
                    <a:pt x="58" y="94"/>
                  </a:lnTo>
                  <a:lnTo>
                    <a:pt x="66" y="92"/>
                  </a:lnTo>
                  <a:lnTo>
                    <a:pt x="74" y="88"/>
                  </a:lnTo>
                  <a:lnTo>
                    <a:pt x="82" y="82"/>
                  </a:lnTo>
                  <a:lnTo>
                    <a:pt x="88" y="74"/>
                  </a:lnTo>
                  <a:lnTo>
                    <a:pt x="92" y="66"/>
                  </a:lnTo>
                  <a:lnTo>
                    <a:pt x="96" y="58"/>
                  </a:lnTo>
                  <a:lnTo>
                    <a:pt x="96" y="48"/>
                  </a:lnTo>
                  <a:lnTo>
                    <a:pt x="96" y="48"/>
                  </a:lnTo>
                  <a:lnTo>
                    <a:pt x="96" y="38"/>
                  </a:lnTo>
                  <a:lnTo>
                    <a:pt x="92" y="30"/>
                  </a:lnTo>
                  <a:lnTo>
                    <a:pt x="88" y="22"/>
                  </a:lnTo>
                  <a:lnTo>
                    <a:pt x="82" y="14"/>
                  </a:lnTo>
                  <a:lnTo>
                    <a:pt x="74" y="8"/>
                  </a:lnTo>
                  <a:lnTo>
                    <a:pt x="66" y="4"/>
                  </a:lnTo>
                  <a:lnTo>
                    <a:pt x="58" y="0"/>
                  </a:lnTo>
                  <a:lnTo>
                    <a:pt x="48" y="0"/>
                  </a:lnTo>
                  <a:lnTo>
                    <a:pt x="48" y="0"/>
                  </a:lnTo>
                  <a:lnTo>
                    <a:pt x="38" y="0"/>
                  </a:lnTo>
                  <a:lnTo>
                    <a:pt x="30" y="4"/>
                  </a:lnTo>
                  <a:lnTo>
                    <a:pt x="22" y="8"/>
                  </a:lnTo>
                  <a:lnTo>
                    <a:pt x="14" y="14"/>
                  </a:lnTo>
                  <a:lnTo>
                    <a:pt x="8" y="22"/>
                  </a:lnTo>
                  <a:lnTo>
                    <a:pt x="4" y="30"/>
                  </a:lnTo>
                  <a:lnTo>
                    <a:pt x="0" y="38"/>
                  </a:lnTo>
                  <a:lnTo>
                    <a:pt x="0" y="48"/>
                  </a:lnTo>
                  <a:lnTo>
                    <a:pt x="0" y="48"/>
                  </a:lnTo>
                  <a:lnTo>
                    <a:pt x="0" y="58"/>
                  </a:lnTo>
                  <a:lnTo>
                    <a:pt x="4" y="66"/>
                  </a:lnTo>
                  <a:lnTo>
                    <a:pt x="8" y="74"/>
                  </a:lnTo>
                  <a:lnTo>
                    <a:pt x="14" y="82"/>
                  </a:lnTo>
                  <a:lnTo>
                    <a:pt x="22" y="88"/>
                  </a:lnTo>
                  <a:lnTo>
                    <a:pt x="30" y="92"/>
                  </a:lnTo>
                  <a:lnTo>
                    <a:pt x="38" y="94"/>
                  </a:lnTo>
                  <a:lnTo>
                    <a:pt x="48" y="96"/>
                  </a:lnTo>
                  <a:close/>
                  <a:moveTo>
                    <a:pt x="48" y="8"/>
                  </a:moveTo>
                  <a:lnTo>
                    <a:pt x="48" y="8"/>
                  </a:lnTo>
                  <a:lnTo>
                    <a:pt x="56" y="8"/>
                  </a:lnTo>
                  <a:lnTo>
                    <a:pt x="64" y="12"/>
                  </a:lnTo>
                  <a:lnTo>
                    <a:pt x="70" y="14"/>
                  </a:lnTo>
                  <a:lnTo>
                    <a:pt x="76" y="20"/>
                  </a:lnTo>
                  <a:lnTo>
                    <a:pt x="82" y="26"/>
                  </a:lnTo>
                  <a:lnTo>
                    <a:pt x="84" y="32"/>
                  </a:lnTo>
                  <a:lnTo>
                    <a:pt x="88" y="40"/>
                  </a:lnTo>
                  <a:lnTo>
                    <a:pt x="88" y="48"/>
                  </a:lnTo>
                  <a:lnTo>
                    <a:pt x="88" y="48"/>
                  </a:lnTo>
                  <a:lnTo>
                    <a:pt x="88" y="56"/>
                  </a:lnTo>
                  <a:lnTo>
                    <a:pt x="84" y="64"/>
                  </a:lnTo>
                  <a:lnTo>
                    <a:pt x="82" y="70"/>
                  </a:lnTo>
                  <a:lnTo>
                    <a:pt x="76" y="76"/>
                  </a:lnTo>
                  <a:lnTo>
                    <a:pt x="70" y="82"/>
                  </a:lnTo>
                  <a:lnTo>
                    <a:pt x="64" y="84"/>
                  </a:lnTo>
                  <a:lnTo>
                    <a:pt x="56" y="88"/>
                  </a:lnTo>
                  <a:lnTo>
                    <a:pt x="48" y="88"/>
                  </a:lnTo>
                  <a:lnTo>
                    <a:pt x="48" y="88"/>
                  </a:lnTo>
                  <a:lnTo>
                    <a:pt x="40" y="88"/>
                  </a:lnTo>
                  <a:lnTo>
                    <a:pt x="32" y="84"/>
                  </a:lnTo>
                  <a:lnTo>
                    <a:pt x="26" y="82"/>
                  </a:lnTo>
                  <a:lnTo>
                    <a:pt x="20" y="76"/>
                  </a:lnTo>
                  <a:lnTo>
                    <a:pt x="14" y="70"/>
                  </a:lnTo>
                  <a:lnTo>
                    <a:pt x="12" y="64"/>
                  </a:lnTo>
                  <a:lnTo>
                    <a:pt x="8" y="56"/>
                  </a:lnTo>
                  <a:lnTo>
                    <a:pt x="8" y="48"/>
                  </a:lnTo>
                  <a:lnTo>
                    <a:pt x="8" y="48"/>
                  </a:lnTo>
                  <a:lnTo>
                    <a:pt x="8" y="40"/>
                  </a:lnTo>
                  <a:lnTo>
                    <a:pt x="12" y="32"/>
                  </a:lnTo>
                  <a:lnTo>
                    <a:pt x="14" y="26"/>
                  </a:lnTo>
                  <a:lnTo>
                    <a:pt x="20" y="20"/>
                  </a:lnTo>
                  <a:lnTo>
                    <a:pt x="26" y="14"/>
                  </a:lnTo>
                  <a:lnTo>
                    <a:pt x="32" y="12"/>
                  </a:lnTo>
                  <a:lnTo>
                    <a:pt x="40" y="8"/>
                  </a:lnTo>
                  <a:lnTo>
                    <a:pt x="48" y="8"/>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22" name="Freeform 43"/>
            <p:cNvSpPr>
              <a:spLocks noEditPoints="1"/>
            </p:cNvSpPr>
            <p:nvPr/>
          </p:nvSpPr>
          <p:spPr bwMode="auto">
            <a:xfrm>
              <a:off x="2387600" y="3587750"/>
              <a:ext cx="304800" cy="406400"/>
            </a:xfrm>
            <a:custGeom>
              <a:avLst/>
              <a:gdLst/>
              <a:ahLst/>
              <a:cxnLst>
                <a:cxn ang="0">
                  <a:pos x="96" y="0"/>
                </a:cxn>
                <a:cxn ang="0">
                  <a:pos x="58" y="8"/>
                </a:cxn>
                <a:cxn ang="0">
                  <a:pos x="28" y="28"/>
                </a:cxn>
                <a:cxn ang="0">
                  <a:pos x="8" y="58"/>
                </a:cxn>
                <a:cxn ang="0">
                  <a:pos x="0" y="96"/>
                </a:cxn>
                <a:cxn ang="0">
                  <a:pos x="2" y="118"/>
                </a:cxn>
                <a:cxn ang="0">
                  <a:pos x="18" y="158"/>
                </a:cxn>
                <a:cxn ang="0">
                  <a:pos x="42" y="198"/>
                </a:cxn>
                <a:cxn ang="0">
                  <a:pos x="82" y="250"/>
                </a:cxn>
                <a:cxn ang="0">
                  <a:pos x="86" y="252"/>
                </a:cxn>
                <a:cxn ang="0">
                  <a:pos x="96" y="256"/>
                </a:cxn>
                <a:cxn ang="0">
                  <a:pos x="96" y="256"/>
                </a:cxn>
                <a:cxn ang="0">
                  <a:pos x="106" y="252"/>
                </a:cxn>
                <a:cxn ang="0">
                  <a:pos x="108" y="250"/>
                </a:cxn>
                <a:cxn ang="0">
                  <a:pos x="150" y="198"/>
                </a:cxn>
                <a:cxn ang="0">
                  <a:pos x="174" y="158"/>
                </a:cxn>
                <a:cxn ang="0">
                  <a:pos x="190" y="118"/>
                </a:cxn>
                <a:cxn ang="0">
                  <a:pos x="192" y="96"/>
                </a:cxn>
                <a:cxn ang="0">
                  <a:pos x="184" y="58"/>
                </a:cxn>
                <a:cxn ang="0">
                  <a:pos x="164" y="28"/>
                </a:cxn>
                <a:cxn ang="0">
                  <a:pos x="134" y="8"/>
                </a:cxn>
                <a:cxn ang="0">
                  <a:pos x="96" y="0"/>
                </a:cxn>
                <a:cxn ang="0">
                  <a:pos x="96" y="240"/>
                </a:cxn>
                <a:cxn ang="0">
                  <a:pos x="96" y="240"/>
                </a:cxn>
                <a:cxn ang="0">
                  <a:pos x="94" y="238"/>
                </a:cxn>
                <a:cxn ang="0">
                  <a:pos x="56" y="192"/>
                </a:cxn>
                <a:cxn ang="0">
                  <a:pos x="34" y="156"/>
                </a:cxn>
                <a:cxn ang="0">
                  <a:pos x="18" y="116"/>
                </a:cxn>
                <a:cxn ang="0">
                  <a:pos x="16" y="96"/>
                </a:cxn>
                <a:cxn ang="0">
                  <a:pos x="22" y="64"/>
                </a:cxn>
                <a:cxn ang="0">
                  <a:pos x="40" y="40"/>
                </a:cxn>
                <a:cxn ang="0">
                  <a:pos x="64" y="22"/>
                </a:cxn>
                <a:cxn ang="0">
                  <a:pos x="96" y="16"/>
                </a:cxn>
                <a:cxn ang="0">
                  <a:pos x="112" y="18"/>
                </a:cxn>
                <a:cxn ang="0">
                  <a:pos x="140" y="30"/>
                </a:cxn>
                <a:cxn ang="0">
                  <a:pos x="162" y="52"/>
                </a:cxn>
                <a:cxn ang="0">
                  <a:pos x="174" y="80"/>
                </a:cxn>
                <a:cxn ang="0">
                  <a:pos x="176" y="96"/>
                </a:cxn>
                <a:cxn ang="0">
                  <a:pos x="168" y="136"/>
                </a:cxn>
                <a:cxn ang="0">
                  <a:pos x="148" y="174"/>
                </a:cxn>
                <a:cxn ang="0">
                  <a:pos x="122" y="210"/>
                </a:cxn>
              </a:cxnLst>
              <a:rect l="0" t="0" r="r" b="b"/>
              <a:pathLst>
                <a:path w="192" h="256">
                  <a:moveTo>
                    <a:pt x="96" y="0"/>
                  </a:moveTo>
                  <a:lnTo>
                    <a:pt x="96" y="0"/>
                  </a:lnTo>
                  <a:lnTo>
                    <a:pt x="76" y="2"/>
                  </a:lnTo>
                  <a:lnTo>
                    <a:pt x="58" y="8"/>
                  </a:lnTo>
                  <a:lnTo>
                    <a:pt x="42" y="16"/>
                  </a:lnTo>
                  <a:lnTo>
                    <a:pt x="28" y="28"/>
                  </a:lnTo>
                  <a:lnTo>
                    <a:pt x="16" y="42"/>
                  </a:lnTo>
                  <a:lnTo>
                    <a:pt x="8" y="58"/>
                  </a:lnTo>
                  <a:lnTo>
                    <a:pt x="2" y="76"/>
                  </a:lnTo>
                  <a:lnTo>
                    <a:pt x="0" y="96"/>
                  </a:lnTo>
                  <a:lnTo>
                    <a:pt x="0" y="96"/>
                  </a:lnTo>
                  <a:lnTo>
                    <a:pt x="2" y="118"/>
                  </a:lnTo>
                  <a:lnTo>
                    <a:pt x="8" y="138"/>
                  </a:lnTo>
                  <a:lnTo>
                    <a:pt x="18" y="158"/>
                  </a:lnTo>
                  <a:lnTo>
                    <a:pt x="28" y="178"/>
                  </a:lnTo>
                  <a:lnTo>
                    <a:pt x="42" y="198"/>
                  </a:lnTo>
                  <a:lnTo>
                    <a:pt x="56" y="216"/>
                  </a:lnTo>
                  <a:lnTo>
                    <a:pt x="82" y="250"/>
                  </a:lnTo>
                  <a:lnTo>
                    <a:pt x="82" y="250"/>
                  </a:lnTo>
                  <a:lnTo>
                    <a:pt x="86" y="252"/>
                  </a:lnTo>
                  <a:lnTo>
                    <a:pt x="90" y="256"/>
                  </a:lnTo>
                  <a:lnTo>
                    <a:pt x="96" y="256"/>
                  </a:lnTo>
                  <a:lnTo>
                    <a:pt x="96" y="256"/>
                  </a:lnTo>
                  <a:lnTo>
                    <a:pt x="96" y="256"/>
                  </a:lnTo>
                  <a:lnTo>
                    <a:pt x="102" y="256"/>
                  </a:lnTo>
                  <a:lnTo>
                    <a:pt x="106" y="252"/>
                  </a:lnTo>
                  <a:lnTo>
                    <a:pt x="108" y="250"/>
                  </a:lnTo>
                  <a:lnTo>
                    <a:pt x="108" y="250"/>
                  </a:lnTo>
                  <a:lnTo>
                    <a:pt x="136" y="216"/>
                  </a:lnTo>
                  <a:lnTo>
                    <a:pt x="150" y="198"/>
                  </a:lnTo>
                  <a:lnTo>
                    <a:pt x="164" y="178"/>
                  </a:lnTo>
                  <a:lnTo>
                    <a:pt x="174" y="158"/>
                  </a:lnTo>
                  <a:lnTo>
                    <a:pt x="184" y="138"/>
                  </a:lnTo>
                  <a:lnTo>
                    <a:pt x="190" y="118"/>
                  </a:lnTo>
                  <a:lnTo>
                    <a:pt x="192" y="96"/>
                  </a:lnTo>
                  <a:lnTo>
                    <a:pt x="192" y="96"/>
                  </a:lnTo>
                  <a:lnTo>
                    <a:pt x="190" y="76"/>
                  </a:lnTo>
                  <a:lnTo>
                    <a:pt x="184" y="58"/>
                  </a:lnTo>
                  <a:lnTo>
                    <a:pt x="176" y="42"/>
                  </a:lnTo>
                  <a:lnTo>
                    <a:pt x="164" y="28"/>
                  </a:lnTo>
                  <a:lnTo>
                    <a:pt x="150" y="16"/>
                  </a:lnTo>
                  <a:lnTo>
                    <a:pt x="134" y="8"/>
                  </a:lnTo>
                  <a:lnTo>
                    <a:pt x="116" y="2"/>
                  </a:lnTo>
                  <a:lnTo>
                    <a:pt x="96" y="0"/>
                  </a:lnTo>
                  <a:close/>
                  <a:moveTo>
                    <a:pt x="96" y="240"/>
                  </a:moveTo>
                  <a:lnTo>
                    <a:pt x="96" y="240"/>
                  </a:lnTo>
                  <a:lnTo>
                    <a:pt x="96" y="240"/>
                  </a:lnTo>
                  <a:lnTo>
                    <a:pt x="96" y="240"/>
                  </a:lnTo>
                  <a:lnTo>
                    <a:pt x="94" y="238"/>
                  </a:lnTo>
                  <a:lnTo>
                    <a:pt x="94" y="238"/>
                  </a:lnTo>
                  <a:lnTo>
                    <a:pt x="70" y="210"/>
                  </a:lnTo>
                  <a:lnTo>
                    <a:pt x="56" y="192"/>
                  </a:lnTo>
                  <a:lnTo>
                    <a:pt x="44" y="174"/>
                  </a:lnTo>
                  <a:lnTo>
                    <a:pt x="34" y="156"/>
                  </a:lnTo>
                  <a:lnTo>
                    <a:pt x="24" y="136"/>
                  </a:lnTo>
                  <a:lnTo>
                    <a:pt x="18" y="116"/>
                  </a:lnTo>
                  <a:lnTo>
                    <a:pt x="16" y="96"/>
                  </a:lnTo>
                  <a:lnTo>
                    <a:pt x="16" y="96"/>
                  </a:lnTo>
                  <a:lnTo>
                    <a:pt x="18" y="80"/>
                  </a:lnTo>
                  <a:lnTo>
                    <a:pt x="22" y="64"/>
                  </a:lnTo>
                  <a:lnTo>
                    <a:pt x="30" y="52"/>
                  </a:lnTo>
                  <a:lnTo>
                    <a:pt x="40" y="40"/>
                  </a:lnTo>
                  <a:lnTo>
                    <a:pt x="52" y="30"/>
                  </a:lnTo>
                  <a:lnTo>
                    <a:pt x="64" y="22"/>
                  </a:lnTo>
                  <a:lnTo>
                    <a:pt x="80" y="18"/>
                  </a:lnTo>
                  <a:lnTo>
                    <a:pt x="96" y="16"/>
                  </a:lnTo>
                  <a:lnTo>
                    <a:pt x="96" y="16"/>
                  </a:lnTo>
                  <a:lnTo>
                    <a:pt x="112" y="18"/>
                  </a:lnTo>
                  <a:lnTo>
                    <a:pt x="128" y="22"/>
                  </a:lnTo>
                  <a:lnTo>
                    <a:pt x="140" y="30"/>
                  </a:lnTo>
                  <a:lnTo>
                    <a:pt x="152" y="40"/>
                  </a:lnTo>
                  <a:lnTo>
                    <a:pt x="162" y="52"/>
                  </a:lnTo>
                  <a:lnTo>
                    <a:pt x="170" y="64"/>
                  </a:lnTo>
                  <a:lnTo>
                    <a:pt x="174" y="80"/>
                  </a:lnTo>
                  <a:lnTo>
                    <a:pt x="176" y="96"/>
                  </a:lnTo>
                  <a:lnTo>
                    <a:pt x="176" y="96"/>
                  </a:lnTo>
                  <a:lnTo>
                    <a:pt x="174" y="116"/>
                  </a:lnTo>
                  <a:lnTo>
                    <a:pt x="168" y="136"/>
                  </a:lnTo>
                  <a:lnTo>
                    <a:pt x="158" y="156"/>
                  </a:lnTo>
                  <a:lnTo>
                    <a:pt x="148" y="174"/>
                  </a:lnTo>
                  <a:lnTo>
                    <a:pt x="134" y="192"/>
                  </a:lnTo>
                  <a:lnTo>
                    <a:pt x="122" y="210"/>
                  </a:lnTo>
                  <a:lnTo>
                    <a:pt x="96" y="24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7" dur="1000"/>
                                        <p:tgtEl>
                                          <p:spTgt spid="7">
                                            <p:graphicEl>
                                              <a:chart seriesIdx="-3" categoryIdx="-3" bldStep="gridLegend"/>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1" dur="1000"/>
                                        <p:tgtEl>
                                          <p:spTgt spid="7">
                                            <p:graphicEl>
                                              <a:chart seriesIdx="0" categoryIdx="-4" bldStep="series"/>
                                            </p:graphicEl>
                                          </p:spTgt>
                                        </p:tgtEl>
                                      </p:cBhvr>
                                    </p:animEffect>
                                  </p:childTnLst>
                                </p:cTn>
                              </p:par>
                            </p:childTnLst>
                          </p:cTn>
                        </p:par>
                        <p:par>
                          <p:cTn id="12" fill="hold">
                            <p:stCondLst>
                              <p:cond delay="2000"/>
                            </p:stCondLst>
                            <p:childTnLst>
                              <p:par>
                                <p:cTn id="13" presetID="14"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1000"/>
                                        <p:tgtEl>
                                          <p:spTgt spid="8"/>
                                        </p:tgtEl>
                                      </p:cBhvr>
                                    </p:animEffect>
                                  </p:childTnLst>
                                </p:cTn>
                              </p:par>
                              <p:par>
                                <p:cTn id="16" presetID="14"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1000"/>
                                        <p:tgtEl>
                                          <p:spTgt spid="12"/>
                                        </p:tgtEl>
                                      </p:cBhvr>
                                    </p:animEffect>
                                  </p:childTnLst>
                                </p:cTn>
                              </p:par>
                            </p:childTnLst>
                          </p:cTn>
                        </p:par>
                        <p:par>
                          <p:cTn id="19" fill="hold">
                            <p:stCondLst>
                              <p:cond delay="3000"/>
                            </p:stCondLst>
                            <p:childTnLst>
                              <p:par>
                                <p:cTn id="20" presetID="14" presetClass="entr" presetSubtype="1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1000"/>
                                        <p:tgtEl>
                                          <p:spTgt spid="9"/>
                                        </p:tgtEl>
                                      </p:cBhvr>
                                    </p:animEffect>
                                  </p:childTnLst>
                                </p:cTn>
                              </p:par>
                            </p:childTnLst>
                          </p:cTn>
                        </p:par>
                        <p:par>
                          <p:cTn id="23" fill="hold">
                            <p:stCondLst>
                              <p:cond delay="4000"/>
                            </p:stCondLst>
                            <p:childTnLst>
                              <p:par>
                                <p:cTn id="24" presetID="14" presetClass="entr" presetSubtype="1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1000"/>
                                        <p:tgtEl>
                                          <p:spTgt spid="16"/>
                                        </p:tgtEl>
                                      </p:cBhvr>
                                    </p:animEffect>
                                  </p:childTnLst>
                                </p:cTn>
                              </p:par>
                              <p:par>
                                <p:cTn id="27" presetID="14" presetClass="entr" presetSubtype="1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randombar(horizontal)">
                                      <p:cBhvr>
                                        <p:cTn id="29" dur="1000"/>
                                        <p:tgtEl>
                                          <p:spTgt spid="20"/>
                                        </p:tgtEl>
                                      </p:cBhvr>
                                    </p:animEffect>
                                  </p:childTnLst>
                                </p:cTn>
                              </p:par>
                            </p:childTnLst>
                          </p:cTn>
                        </p:par>
                        <p:par>
                          <p:cTn id="30" fill="hold">
                            <p:stCondLst>
                              <p:cond delay="5000"/>
                            </p:stCondLst>
                            <p:childTnLst>
                              <p:par>
                                <p:cTn id="31" presetID="14" presetClass="entr" presetSubtype="1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horizontal)">
                                      <p:cBhvr>
                                        <p:cTn id="3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8"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05739" y="1845211"/>
            <a:ext cx="1975758" cy="829945"/>
          </a:xfrm>
          <a:prstGeom prst="rect">
            <a:avLst/>
          </a:prstGeom>
          <a:noFill/>
        </p:spPr>
        <p:txBody>
          <a:bodyPr wrap="square" rtlCol="0">
            <a:spAutoFit/>
          </a:bodyPr>
          <a:lstStyle/>
          <a:p>
            <a:pPr algn="ctr"/>
            <a:r>
              <a:rPr lang="en-US" altLang="zh-CN" sz="4800" b="1" spc="300" dirty="0">
                <a:solidFill>
                  <a:schemeClr val="bg1"/>
                </a:solidFill>
                <a:latin typeface="Agency FB" panose="020B0503020202020204" pitchFamily="34" charset="0"/>
              </a:rPr>
              <a:t>2023</a:t>
            </a:r>
            <a:endParaRPr lang="en-US" altLang="zh-CN" sz="4800" b="1" spc="300" dirty="0">
              <a:solidFill>
                <a:schemeClr val="bg1"/>
              </a:solidFill>
              <a:latin typeface="Agency FB" panose="020B0503020202020204" pitchFamily="34" charset="0"/>
            </a:endParaRPr>
          </a:p>
        </p:txBody>
      </p:sp>
      <p:sp>
        <p:nvSpPr>
          <p:cNvPr id="6" name="文本框 5"/>
          <p:cNvSpPr txBox="1"/>
          <p:nvPr/>
        </p:nvSpPr>
        <p:spPr>
          <a:xfrm>
            <a:off x="4884420" y="3105094"/>
            <a:ext cx="2423160" cy="646331"/>
          </a:xfrm>
          <a:prstGeom prst="rect">
            <a:avLst/>
          </a:prstGeom>
          <a:noFill/>
        </p:spPr>
        <p:txBody>
          <a:bodyPr wrap="square" rtlCol="0">
            <a:spAutoFit/>
          </a:bodyPr>
          <a:lstStyle/>
          <a:p>
            <a:pPr algn="ctr"/>
            <a:r>
              <a:rPr lang="zh-CN" altLang="en-US" sz="3600" spc="600" dirty="0">
                <a:solidFill>
                  <a:schemeClr val="bg1"/>
                </a:solidFill>
                <a:effectLst>
                  <a:outerShdw blurRad="101600" dist="12700" algn="ctr" rotWithShape="0">
                    <a:schemeClr val="bg1">
                      <a:alpha val="25000"/>
                    </a:schemeClr>
                  </a:outerShdw>
                </a:effectLst>
                <a:latin typeface="+mn-ea"/>
              </a:rPr>
              <a:t>谢谢聆听</a:t>
            </a:r>
            <a:endParaRPr lang="zh-CN" altLang="en-US" sz="3600" spc="600" dirty="0">
              <a:solidFill>
                <a:schemeClr val="bg1"/>
              </a:solidFill>
              <a:effectLst>
                <a:outerShdw blurRad="101600" dist="12700" algn="ctr" rotWithShape="0">
                  <a:schemeClr val="bg1">
                    <a:alpha val="25000"/>
                  </a:schemeClr>
                </a:outerShdw>
              </a:effectLst>
              <a:latin typeface="+mn-ea"/>
            </a:endParaRPr>
          </a:p>
        </p:txBody>
      </p:sp>
      <p:cxnSp>
        <p:nvCxnSpPr>
          <p:cNvPr id="8" name="直接连接符 7"/>
          <p:cNvCxnSpPr/>
          <p:nvPr/>
        </p:nvCxnSpPr>
        <p:spPr>
          <a:xfrm>
            <a:off x="5013960" y="3762822"/>
            <a:ext cx="2069919" cy="0"/>
          </a:xfrm>
          <a:prstGeom prst="line">
            <a:avLst/>
          </a:prstGeom>
          <a:ln w="12700" cap="rnd">
            <a:gradFill flip="none" rotWithShape="1">
              <a:gsLst>
                <a:gs pos="0">
                  <a:schemeClr val="accent1">
                    <a:lumMod val="5000"/>
                    <a:lumOff val="95000"/>
                    <a:alpha val="0"/>
                  </a:schemeClr>
                </a:gs>
                <a:gs pos="50000">
                  <a:schemeClr val="bg1"/>
                </a:gs>
                <a:gs pos="100000">
                  <a:schemeClr val="bg1">
                    <a:alpha val="0"/>
                  </a:schemeClr>
                </a:gs>
              </a:gsLst>
              <a:lin ang="0" scaled="1"/>
              <a:tileRect/>
            </a:gradFill>
            <a:round/>
          </a:ln>
          <a:effectLst>
            <a:outerShdw blurRad="127000" dist="25400" sx="101000" sy="101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59350" y="3780587"/>
            <a:ext cx="2203450" cy="276999"/>
          </a:xfrm>
          <a:prstGeom prst="rect">
            <a:avLst/>
          </a:prstGeom>
          <a:noFill/>
        </p:spPr>
        <p:txBody>
          <a:bodyPr wrap="square" rtlCol="0">
            <a:spAutoFit/>
          </a:bodyPr>
          <a:lstStyle/>
          <a:p>
            <a:pPr algn="dist"/>
            <a:r>
              <a:rPr lang="en-US" altLang="zh-CN" sz="1200" dirty="0">
                <a:solidFill>
                  <a:schemeClr val="bg1"/>
                </a:solidFill>
                <a:effectLst>
                  <a:outerShdw blurRad="127000" dist="25400" algn="ctr" rotWithShape="0">
                    <a:schemeClr val="bg1">
                      <a:alpha val="30000"/>
                    </a:schemeClr>
                  </a:outerShdw>
                </a:effectLst>
                <a:latin typeface="+mn-ea"/>
              </a:rPr>
              <a:t>Thank You For Listening</a:t>
            </a:r>
            <a:endParaRPr lang="zh-CN" altLang="en-US" sz="1200" dirty="0">
              <a:solidFill>
                <a:schemeClr val="bg1"/>
              </a:solidFill>
              <a:effectLst>
                <a:outerShdw blurRad="127000" dist="25400" algn="ctr" rotWithShape="0">
                  <a:schemeClr val="bg1">
                    <a:alpha val="30000"/>
                  </a:schemeClr>
                </a:outerShdw>
              </a:effectLst>
              <a:latin typeface="+mn-ea"/>
            </a:endParaRPr>
          </a:p>
        </p:txBody>
      </p:sp>
      <p:grpSp>
        <p:nvGrpSpPr>
          <p:cNvPr id="15" name="组合 14"/>
          <p:cNvGrpSpPr/>
          <p:nvPr/>
        </p:nvGrpSpPr>
        <p:grpSpPr>
          <a:xfrm>
            <a:off x="4883150" y="2260332"/>
            <a:ext cx="2408238" cy="0"/>
            <a:chOff x="4965756" y="1599945"/>
            <a:chExt cx="2408238" cy="0"/>
          </a:xfrm>
        </p:grpSpPr>
        <p:cxnSp>
          <p:nvCxnSpPr>
            <p:cNvPr id="9" name="直接连接符 8"/>
            <p:cNvCxnSpPr/>
            <p:nvPr/>
          </p:nvCxnSpPr>
          <p:spPr>
            <a:xfrm>
              <a:off x="7069582" y="1599945"/>
              <a:ext cx="304412" cy="0"/>
            </a:xfrm>
            <a:prstGeom prst="line">
              <a:avLst/>
            </a:prstGeom>
            <a:ln w="12700" cap="rnd">
              <a:solidFill>
                <a:schemeClr val="bg1"/>
              </a:solidFill>
              <a:round/>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965756" y="1599945"/>
              <a:ext cx="317112" cy="0"/>
            </a:xfrm>
            <a:prstGeom prst="line">
              <a:avLst/>
            </a:prstGeom>
            <a:ln w="12700" cap="rnd">
              <a:solidFill>
                <a:schemeClr val="bg1"/>
              </a:solidFill>
              <a:round/>
              <a:headEnd type="oval"/>
            </a:ln>
          </p:spPr>
          <p:style>
            <a:lnRef idx="1">
              <a:schemeClr val="accent1"/>
            </a:lnRef>
            <a:fillRef idx="0">
              <a:schemeClr val="accent1"/>
            </a:fillRef>
            <a:effectRef idx="0">
              <a:schemeClr val="accent1"/>
            </a:effectRef>
            <a:fontRef idx="minor">
              <a:schemeClr val="tx1"/>
            </a:fontRef>
          </p:style>
        </p:cxnSp>
      </p:grpSp>
      <p:sp>
        <p:nvSpPr>
          <p:cNvPr id="11" name="椭圆 10"/>
          <p:cNvSpPr/>
          <p:nvPr/>
        </p:nvSpPr>
        <p:spPr>
          <a:xfrm>
            <a:off x="3442138" y="775138"/>
            <a:ext cx="5307724" cy="5307724"/>
          </a:xfrm>
          <a:prstGeom prst="ellipse">
            <a:avLst/>
          </a:prstGeom>
          <a:noFill/>
          <a:ln>
            <a:solidFill>
              <a:srgbClr val="C0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830225" y="-836775"/>
            <a:ext cx="8531550" cy="8531550"/>
          </a:xfrm>
          <a:prstGeom prst="ellipse">
            <a:avLst/>
          </a:prstGeom>
          <a:noFill/>
          <a:ln>
            <a:solidFill>
              <a:srgbClr val="C0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693920" y="4550410"/>
            <a:ext cx="2803525" cy="276860"/>
            <a:chOff x="5192482" y="4548932"/>
            <a:chExt cx="1807036" cy="277000"/>
          </a:xfrm>
        </p:grpSpPr>
        <p:sp>
          <p:nvSpPr>
            <p:cNvPr id="10" name="矩形: 圆角 15"/>
            <p:cNvSpPr/>
            <p:nvPr>
              <p:custDataLst>
                <p:tags r:id="rId3"/>
              </p:custDataLst>
            </p:nvPr>
          </p:nvSpPr>
          <p:spPr>
            <a:xfrm>
              <a:off x="5192482" y="4548932"/>
              <a:ext cx="1807036" cy="277000"/>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4"/>
              </p:custDataLst>
            </p:nvPr>
          </p:nvSpPr>
          <p:spPr>
            <a:xfrm>
              <a:off x="5192482" y="4548933"/>
              <a:ext cx="1807036" cy="275729"/>
            </a:xfrm>
            <a:prstGeom prst="rect">
              <a:avLst/>
            </a:prstGeom>
            <a:noFill/>
          </p:spPr>
          <p:txBody>
            <a:bodyPr wrap="square" rtlCol="0">
              <a:spAutoFit/>
            </a:bodyPr>
            <a:p>
              <a:pPr algn="ctr"/>
              <a:r>
                <a:rPr lang="zh-CN" altLang="en-US" sz="1200" dirty="0">
                  <a:solidFill>
                    <a:schemeClr val="bg1"/>
                  </a:solidFill>
                  <a:effectLst>
                    <a:outerShdw blurRad="63500" dist="12700" sx="102000" sy="102000" algn="ctr" rotWithShape="0">
                      <a:prstClr val="black">
                        <a:alpha val="40000"/>
                      </a:prstClr>
                    </a:outerShdw>
                  </a:effectLst>
                  <a:latin typeface="+mn-ea"/>
                </a:rPr>
                <a:t>汇报：傅泽</a:t>
              </a:r>
              <a:r>
                <a:rPr lang="en-US" altLang="zh-CN" sz="1200" dirty="0">
                  <a:solidFill>
                    <a:schemeClr val="bg1"/>
                  </a:solidFill>
                  <a:effectLst>
                    <a:outerShdw blurRad="63500" dist="12700" sx="102000" sy="102000" algn="ctr" rotWithShape="0">
                      <a:prstClr val="black">
                        <a:alpha val="40000"/>
                      </a:prstClr>
                    </a:outerShdw>
                  </a:effectLst>
                  <a:latin typeface="+mn-ea"/>
                </a:rPr>
                <a:t>   </a:t>
              </a:r>
              <a:r>
                <a:rPr lang="zh-CN" altLang="en-US" sz="1200" dirty="0">
                  <a:solidFill>
                    <a:schemeClr val="bg1"/>
                  </a:solidFill>
                  <a:effectLst>
                    <a:outerShdw blurRad="63500" dist="12700" sx="102000" sy="102000" algn="ctr" rotWithShape="0">
                      <a:prstClr val="black">
                        <a:alpha val="40000"/>
                      </a:prstClr>
                    </a:outerShdw>
                  </a:effectLst>
                  <a:latin typeface="+mn-ea"/>
                </a:rPr>
                <a:t>导师：</a:t>
              </a:r>
              <a:r>
                <a:rPr lang="zh-CN" altLang="en-US" sz="1200" dirty="0">
                  <a:solidFill>
                    <a:schemeClr val="bg1"/>
                  </a:solidFill>
                  <a:effectLst>
                    <a:outerShdw blurRad="63500" dist="12700" sx="102000" sy="102000" algn="ctr" rotWithShape="0">
                      <a:prstClr val="black">
                        <a:alpha val="40000"/>
                      </a:prstClr>
                    </a:outerShdw>
                  </a:effectLst>
                  <a:latin typeface="+mn-ea"/>
                </a:rPr>
                <a:t>陆慧梅</a:t>
              </a:r>
              <a:endParaRPr lang="zh-CN" altLang="en-US" sz="1200" dirty="0">
                <a:solidFill>
                  <a:schemeClr val="bg1"/>
                </a:solidFill>
                <a:effectLst>
                  <a:outerShdw blurRad="63500" dist="12700" sx="102000" sy="102000" algn="ctr" rotWithShape="0">
                    <a:prstClr val="black">
                      <a:alpha val="40000"/>
                    </a:prstClr>
                  </a:outerShdw>
                </a:effectLst>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6" presetClass="entr" presetSubtype="37" fill="hold"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1000"/>
                                        <p:tgtEl>
                                          <p:spTgt spid="15"/>
                                        </p:tgtEl>
                                      </p:cBhvr>
                                    </p:animEffect>
                                  </p:childTnLst>
                                </p:cTn>
                              </p:par>
                            </p:childTnLst>
                          </p:cTn>
                        </p:par>
                        <p:par>
                          <p:cTn id="11" fill="hold">
                            <p:stCondLst>
                              <p:cond delay="1000"/>
                            </p:stCondLst>
                            <p:childTnLst>
                              <p:par>
                                <p:cTn id="12" presetID="50" presetClass="entr" presetSubtype="0" decel="10000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3"/>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par>
                                <p:cTn id="17" presetID="16" presetClass="entr" presetSubtype="37" fill="hold"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barn(outVertical)">
                                      <p:cBhvr>
                                        <p:cTn id="19" dur="1000"/>
                                        <p:tgtEl>
                                          <p:spTgt spid="8"/>
                                        </p:tgtEl>
                                      </p:cBhvr>
                                    </p:animEffect>
                                  </p:childTnLst>
                                </p:cTn>
                              </p:par>
                              <p:par>
                                <p:cTn id="20" presetID="50" presetClass="entr" presetSubtype="0" decel="100000" fill="hold" grpId="0" nodeType="withEffect">
                                  <p:stCondLst>
                                    <p:cond delay="150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strVal val="#ppt_w+.3"/>
                                          </p:val>
                                        </p:tav>
                                        <p:tav tm="100000">
                                          <p:val>
                                            <p:strVal val="#ppt_w"/>
                                          </p:val>
                                        </p:tav>
                                      </p:tavLst>
                                    </p:anim>
                                    <p:anim calcmode="lin" valueType="num">
                                      <p:cBhvr>
                                        <p:cTn id="23" dur="1000" fill="hold"/>
                                        <p:tgtEl>
                                          <p:spTgt spid="12"/>
                                        </p:tgtEl>
                                        <p:attrNameLst>
                                          <p:attrName>ppt_h</p:attrName>
                                        </p:attrNameLst>
                                      </p:cBhvr>
                                      <p:tavLst>
                                        <p:tav tm="0">
                                          <p:val>
                                            <p:strVal val="#ppt_h"/>
                                          </p:val>
                                        </p:tav>
                                        <p:tav tm="100000">
                                          <p:val>
                                            <p:strVal val="#ppt_h"/>
                                          </p:val>
                                        </p:tav>
                                      </p:tavLst>
                                    </p:anim>
                                    <p:animEffect transition="in" filter="fade">
                                      <p:cBhvr>
                                        <p:cTn id="24" dur="1000"/>
                                        <p:tgtEl>
                                          <p:spTgt spid="12"/>
                                        </p:tgtEl>
                                      </p:cBhvr>
                                    </p:animEffect>
                                  </p:childTnLst>
                                </p:cTn>
                              </p:par>
                              <p:par>
                                <p:cTn id="25" presetID="9" presetClass="entr" presetSubtype="0" fill="hold" nodeType="withEffect">
                                  <p:stCondLst>
                                    <p:cond delay="225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900" advClick="0">
        <p14:warp/>
      </p:transition>
    </mc:Choice>
    <mc:Fallback>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alphaModFix amt="80000"/>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793875" y="1438910"/>
            <a:ext cx="8604885" cy="3980180"/>
          </a:xfrm>
          <a:prstGeom prst="rect">
            <a:avLst/>
          </a:prstGeom>
          <a:noFill/>
        </p:spPr>
        <p:txBody>
          <a:bodyPr wrap="square" rtlCol="0" anchor="ctr" anchorCtr="0">
            <a:noAutofit/>
          </a:bodyPr>
          <a:p>
            <a:pPr indent="457200"/>
            <a:r>
              <a:rPr lang="zh-CN" altLang="en-US" sz="2800">
                <a:solidFill>
                  <a:schemeClr val="bg1"/>
                </a:solidFill>
              </a:rPr>
              <a:t>对实验室的已有工作</a:t>
            </a:r>
            <a:r>
              <a:rPr lang="en-US" altLang="zh-CN" sz="2800">
                <a:solidFill>
                  <a:schemeClr val="bg1"/>
                </a:solidFill>
              </a:rPr>
              <a:t>——</a:t>
            </a:r>
            <a:r>
              <a:rPr lang="zh-CN" altLang="en-US" sz="2800">
                <a:solidFill>
                  <a:schemeClr val="bg1"/>
                </a:solidFill>
              </a:rPr>
              <a:t>基于</a:t>
            </a:r>
            <a:r>
              <a:rPr lang="en-US" altLang="zh-CN" sz="2800">
                <a:solidFill>
                  <a:schemeClr val="bg1"/>
                </a:solidFill>
              </a:rPr>
              <a:t>Go-Ethereum</a:t>
            </a:r>
            <a:r>
              <a:rPr lang="zh-CN" altLang="en-US" sz="2800">
                <a:solidFill>
                  <a:schemeClr val="bg1"/>
                </a:solidFill>
              </a:rPr>
              <a:t>实现的树状区块链</a:t>
            </a:r>
            <a:r>
              <a:rPr lang="en-US" altLang="zh-CN" sz="2800">
                <a:solidFill>
                  <a:schemeClr val="bg1"/>
                </a:solidFill>
              </a:rPr>
              <a:t>——</a:t>
            </a:r>
            <a:r>
              <a:rPr lang="zh-CN" altLang="en-US" sz="2800">
                <a:solidFill>
                  <a:schemeClr val="bg1"/>
                </a:solidFill>
              </a:rPr>
              <a:t>进行性能测试，验证其基于</a:t>
            </a:r>
            <a:r>
              <a:rPr lang="en-US" altLang="zh-CN" sz="2800">
                <a:solidFill>
                  <a:schemeClr val="bg1"/>
                </a:solidFill>
              </a:rPr>
              <a:t>GeoHash</a:t>
            </a:r>
            <a:r>
              <a:rPr lang="zh-CN" altLang="en-US" sz="2800">
                <a:solidFill>
                  <a:schemeClr val="bg1"/>
                </a:solidFill>
              </a:rPr>
              <a:t>物理位置划分子链的设计，在诸如出租车调度等需要根据节点物理位置提供不同服务的应用场景中能达成相较传统单链区块链更高的效率；优化工作则包括：简化配置、部署区块链的流程，重构已有代码提升可维护性和可拓展性等。</a:t>
            </a:r>
            <a:endParaRPr lang="zh-CN" altLang="en-US" sz="2800">
              <a:solidFill>
                <a:schemeClr val="bg1"/>
              </a:solidFill>
            </a:endParaRPr>
          </a:p>
        </p:txBody>
      </p:sp>
      <p:sp>
        <p:nvSpPr>
          <p:cNvPr id="13" name="文本框 12"/>
          <p:cNvSpPr txBox="1"/>
          <p:nvPr>
            <p:custDataLst>
              <p:tags r:id="rId3"/>
            </p:custDataLst>
          </p:nvPr>
        </p:nvSpPr>
        <p:spPr>
          <a:xfrm>
            <a:off x="4797152" y="436735"/>
            <a:ext cx="2596242" cy="368300"/>
          </a:xfrm>
          <a:prstGeom prst="rect">
            <a:avLst/>
          </a:prstGeom>
          <a:noFill/>
        </p:spPr>
        <p:txBody>
          <a:bodyPr wrap="square" rtlCol="0">
            <a:spAutoFit/>
          </a:bodyPr>
          <a:p>
            <a:pPr algn="ctr"/>
            <a:r>
              <a:rPr lang="en-US" altLang="zh-CN" dirty="0">
                <a:solidFill>
                  <a:schemeClr val="bg1"/>
                </a:solidFill>
              </a:rPr>
              <a:t>PART 1 </a:t>
            </a:r>
            <a:r>
              <a:rPr lang="zh-CN" altLang="en-US" dirty="0">
                <a:solidFill>
                  <a:schemeClr val="bg1"/>
                </a:solidFill>
              </a:rPr>
              <a:t>课题</a:t>
            </a:r>
            <a:r>
              <a:rPr lang="zh-CN" altLang="en-US" dirty="0">
                <a:solidFill>
                  <a:schemeClr val="bg1"/>
                </a:solidFill>
              </a:rPr>
              <a:t>简介</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rot="10800000">
            <a:off x="0" y="-1012371"/>
            <a:ext cx="12192000" cy="4131129"/>
          </a:xfrm>
          <a:prstGeom prst="rect">
            <a:avLst/>
          </a:prstGeom>
        </p:spPr>
      </p:pic>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32562" y="1140176"/>
            <a:ext cx="2721429" cy="923330"/>
          </a:xfrm>
          <a:prstGeom prst="rect">
            <a:avLst/>
          </a:prstGeom>
          <a:noFill/>
        </p:spPr>
        <p:txBody>
          <a:bodyPr wrap="square" rtlCol="0">
            <a:spAutoFit/>
          </a:bodyPr>
          <a:lstStyle/>
          <a:p>
            <a:pPr algn="ctr"/>
            <a:r>
              <a:rPr lang="en-US" altLang="zh-CN" sz="5400" dirty="0">
                <a:solidFill>
                  <a:schemeClr val="bg1"/>
                </a:solidFill>
                <a:effectLst>
                  <a:outerShdw blurRad="190500" dist="25400" algn="ctr" rotWithShape="0">
                    <a:schemeClr val="bg1">
                      <a:alpha val="30000"/>
                    </a:schemeClr>
                  </a:outerShdw>
                </a:effectLst>
              </a:rPr>
              <a:t>PART 02</a:t>
            </a:r>
            <a:endParaRPr lang="zh-CN" altLang="en-US" sz="5400" dirty="0">
              <a:solidFill>
                <a:schemeClr val="bg1"/>
              </a:solidFill>
              <a:effectLst>
                <a:outerShdw blurRad="190500" dist="25400" algn="ctr" rotWithShape="0">
                  <a:schemeClr val="bg1">
                    <a:alpha val="30000"/>
                  </a:schemeClr>
                </a:outerShdw>
              </a:effectLst>
            </a:endParaRPr>
          </a:p>
        </p:txBody>
      </p:sp>
      <p:sp>
        <p:nvSpPr>
          <p:cNvPr id="10" name="双括号 9"/>
          <p:cNvSpPr/>
          <p:nvPr/>
        </p:nvSpPr>
        <p:spPr>
          <a:xfrm>
            <a:off x="4414152" y="1140176"/>
            <a:ext cx="3358248" cy="923330"/>
          </a:xfrm>
          <a:prstGeom prst="bracketPair">
            <a:avLst>
              <a:gd name="adj" fmla="val 1842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4207327" y="3371866"/>
            <a:ext cx="3793674" cy="1515192"/>
            <a:chOff x="250372" y="3429000"/>
            <a:chExt cx="3793674" cy="1515192"/>
          </a:xfrm>
        </p:grpSpPr>
        <p:sp>
          <p:nvSpPr>
            <p:cNvPr id="11" name="文本框 10"/>
            <p:cNvSpPr txBox="1"/>
            <p:nvPr/>
          </p:nvSpPr>
          <p:spPr>
            <a:xfrm>
              <a:off x="1665515" y="3429000"/>
              <a:ext cx="963386" cy="707886"/>
            </a:xfrm>
            <a:prstGeom prst="rect">
              <a:avLst/>
            </a:prstGeom>
            <a:noFill/>
          </p:spPr>
          <p:txBody>
            <a:bodyPr wrap="square" rtlCol="0">
              <a:spAutoFit/>
            </a:bodyPr>
            <a:lstStyle/>
            <a:p>
              <a:pPr algn="ctr"/>
              <a:r>
                <a:rPr lang="en-US" altLang="zh-CN" sz="4000" dirty="0">
                  <a:solidFill>
                    <a:schemeClr val="bg1"/>
                  </a:solidFill>
                  <a:latin typeface="Agency FB" panose="020B0503020202020204" pitchFamily="34" charset="0"/>
                </a:rPr>
                <a:t>02</a:t>
              </a:r>
              <a:endParaRPr lang="zh-CN" altLang="en-US" sz="4000" dirty="0">
                <a:solidFill>
                  <a:schemeClr val="bg1"/>
                </a:solidFill>
                <a:latin typeface="Agency FB" panose="020B0503020202020204" pitchFamily="34" charset="0"/>
              </a:endParaRPr>
            </a:p>
          </p:txBody>
        </p:sp>
        <p:sp>
          <p:nvSpPr>
            <p:cNvPr id="13" name="文本框 12"/>
            <p:cNvSpPr txBox="1"/>
            <p:nvPr/>
          </p:nvSpPr>
          <p:spPr>
            <a:xfrm>
              <a:off x="849087" y="4186394"/>
              <a:ext cx="2596242" cy="368300"/>
            </a:xfrm>
            <a:prstGeom prst="rect">
              <a:avLst/>
            </a:prstGeom>
            <a:noFill/>
          </p:spPr>
          <p:txBody>
            <a:bodyPr wrap="square" rtlCol="0">
              <a:spAutoFit/>
            </a:bodyPr>
            <a:lstStyle/>
            <a:p>
              <a:pPr algn="ctr"/>
              <a:r>
                <a:rPr lang="zh-CN" altLang="en-US" dirty="0">
                  <a:solidFill>
                    <a:schemeClr val="bg1"/>
                  </a:solidFill>
                </a:rPr>
                <a:t>当前</a:t>
              </a:r>
              <a:r>
                <a:rPr lang="zh-CN" altLang="en-US" dirty="0">
                  <a:solidFill>
                    <a:schemeClr val="bg1"/>
                  </a:solidFill>
                </a:rPr>
                <a:t>进度</a:t>
              </a:r>
              <a:endParaRPr lang="zh-CN" altLang="en-US" dirty="0">
                <a:solidFill>
                  <a:schemeClr val="bg1"/>
                </a:solidFill>
              </a:endParaRPr>
            </a:p>
          </p:txBody>
        </p:sp>
        <p:sp>
          <p:nvSpPr>
            <p:cNvPr id="19" name="文本框 18"/>
            <p:cNvSpPr txBox="1"/>
            <p:nvPr/>
          </p:nvSpPr>
          <p:spPr>
            <a:xfrm>
              <a:off x="250372" y="4668602"/>
              <a:ext cx="3793674" cy="275590"/>
            </a:xfrm>
            <a:prstGeom prst="rect">
              <a:avLst/>
            </a:prstGeom>
            <a:noFill/>
          </p:spPr>
          <p:txBody>
            <a:bodyPr wrap="square" rtlCol="0">
              <a:spAutoFit/>
            </a:bodyPr>
            <a:lstStyle/>
            <a:p>
              <a:pPr algn="ctr"/>
              <a:r>
                <a:rPr lang="en-US" altLang="zh-CN" sz="1200" dirty="0">
                  <a:solidFill>
                    <a:schemeClr val="bg1"/>
                  </a:solidFill>
                </a:rPr>
                <a:t>Current </a:t>
              </a:r>
              <a:r>
                <a:rPr lang="en-US" altLang="zh-CN" sz="1200" dirty="0">
                  <a:solidFill>
                    <a:schemeClr val="bg1"/>
                  </a:solidFill>
                </a:rPr>
                <a:t>Progress</a:t>
              </a:r>
              <a:endParaRPr lang="en-US" altLang="zh-CN"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3000">
        <p14:shred dir="out" pattern="rectang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52995" y="1750792"/>
            <a:ext cx="1451428" cy="14514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280588" y="3598330"/>
            <a:ext cx="2596242" cy="1650608"/>
            <a:chOff x="849087" y="4186394"/>
            <a:chExt cx="2596242" cy="1650608"/>
          </a:xfrm>
        </p:grpSpPr>
        <p:sp>
          <p:nvSpPr>
            <p:cNvPr id="24" name="文本框 23"/>
            <p:cNvSpPr txBox="1"/>
            <p:nvPr/>
          </p:nvSpPr>
          <p:spPr>
            <a:xfrm>
              <a:off x="849087" y="4186394"/>
              <a:ext cx="2596242" cy="368300"/>
            </a:xfrm>
            <a:prstGeom prst="rect">
              <a:avLst/>
            </a:prstGeom>
            <a:noFill/>
          </p:spPr>
          <p:txBody>
            <a:bodyPr wrap="square" rtlCol="0">
              <a:spAutoFit/>
            </a:bodyPr>
            <a:lstStyle/>
            <a:p>
              <a:pPr algn="ctr"/>
              <a:r>
                <a:rPr lang="zh-CN" altLang="en-US" dirty="0">
                  <a:solidFill>
                    <a:schemeClr val="bg1"/>
                  </a:solidFill>
                </a:rPr>
                <a:t>复现</a:t>
              </a:r>
              <a:r>
                <a:rPr lang="zh-CN" altLang="en-US" dirty="0">
                  <a:solidFill>
                    <a:schemeClr val="bg1"/>
                  </a:solidFill>
                </a:rPr>
                <a:t>工作</a:t>
              </a:r>
              <a:endParaRPr lang="zh-CN" altLang="en-US" dirty="0">
                <a:solidFill>
                  <a:schemeClr val="bg1"/>
                </a:solidFill>
              </a:endParaRPr>
            </a:p>
          </p:txBody>
        </p:sp>
        <p:sp>
          <p:nvSpPr>
            <p:cNvPr id="25" name="文本框 24"/>
            <p:cNvSpPr txBox="1"/>
            <p:nvPr/>
          </p:nvSpPr>
          <p:spPr>
            <a:xfrm>
              <a:off x="849089" y="4668602"/>
              <a:ext cx="2596240" cy="1168400"/>
            </a:xfrm>
            <a:prstGeom prst="rect">
              <a:avLst/>
            </a:prstGeom>
            <a:noFill/>
          </p:spPr>
          <p:txBody>
            <a:bodyPr wrap="square" rtlCol="0">
              <a:spAutoFit/>
            </a:bodyPr>
            <a:lstStyle/>
            <a:p>
              <a:pPr algn="ctr">
                <a:lnSpc>
                  <a:spcPct val="125000"/>
                </a:lnSpc>
              </a:pPr>
              <a:r>
                <a:rPr lang="zh-CN" altLang="en-US" sz="1400" dirty="0">
                  <a:solidFill>
                    <a:schemeClr val="bg1"/>
                  </a:solidFill>
                </a:rPr>
                <a:t>已完成在实验室定制版</a:t>
              </a:r>
              <a:endParaRPr lang="zh-CN" altLang="en-US" sz="1400" dirty="0">
                <a:solidFill>
                  <a:schemeClr val="bg1"/>
                </a:solidFill>
              </a:endParaRPr>
            </a:p>
            <a:p>
              <a:pPr algn="ctr">
                <a:lnSpc>
                  <a:spcPct val="125000"/>
                </a:lnSpc>
              </a:pPr>
              <a:r>
                <a:rPr lang="en-US" altLang="zh-CN" sz="1400" dirty="0">
                  <a:solidFill>
                    <a:schemeClr val="bg1"/>
                  </a:solidFill>
                </a:rPr>
                <a:t>Go-Ethereum</a:t>
              </a:r>
              <a:r>
                <a:rPr lang="zh-CN" altLang="en-US" sz="1400" dirty="0">
                  <a:solidFill>
                    <a:schemeClr val="bg1"/>
                  </a:solidFill>
                </a:rPr>
                <a:t>区块链实现上</a:t>
              </a:r>
              <a:endParaRPr lang="zh-CN" altLang="en-US" sz="1400" dirty="0">
                <a:solidFill>
                  <a:schemeClr val="bg1"/>
                </a:solidFill>
              </a:endParaRPr>
            </a:p>
            <a:p>
              <a:pPr algn="ctr">
                <a:lnSpc>
                  <a:spcPct val="125000"/>
                </a:lnSpc>
              </a:pPr>
              <a:r>
                <a:rPr lang="zh-CN" altLang="en-US" sz="1400" dirty="0">
                  <a:solidFill>
                    <a:schemeClr val="bg1"/>
                  </a:solidFill>
                </a:rPr>
                <a:t>运行出租车调度系统的</a:t>
              </a:r>
              <a:endParaRPr lang="zh-CN" altLang="en-US" sz="1400" dirty="0">
                <a:solidFill>
                  <a:schemeClr val="bg1"/>
                </a:solidFill>
              </a:endParaRPr>
            </a:p>
            <a:p>
              <a:pPr algn="ctr">
                <a:lnSpc>
                  <a:spcPct val="125000"/>
                </a:lnSpc>
              </a:pPr>
              <a:r>
                <a:rPr lang="zh-CN" altLang="en-US" sz="1400" dirty="0">
                  <a:solidFill>
                    <a:schemeClr val="bg1"/>
                  </a:solidFill>
                </a:rPr>
                <a:t>复现工作</a:t>
              </a:r>
              <a:endParaRPr lang="zh-CN" altLang="en-US" sz="1400" dirty="0">
                <a:solidFill>
                  <a:schemeClr val="bg1"/>
                </a:solidFill>
              </a:endParaRPr>
            </a:p>
          </p:txBody>
        </p:sp>
      </p:grpSp>
      <p:sp>
        <p:nvSpPr>
          <p:cNvPr id="26" name="椭圆 25"/>
          <p:cNvSpPr/>
          <p:nvPr/>
        </p:nvSpPr>
        <p:spPr>
          <a:xfrm>
            <a:off x="5370286" y="1750792"/>
            <a:ext cx="1451428" cy="14514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797879" y="3598330"/>
            <a:ext cx="2596242" cy="1650608"/>
            <a:chOff x="849087" y="4186394"/>
            <a:chExt cx="2596242" cy="1650608"/>
          </a:xfrm>
        </p:grpSpPr>
        <p:sp>
          <p:nvSpPr>
            <p:cNvPr id="29" name="文本框 28"/>
            <p:cNvSpPr txBox="1"/>
            <p:nvPr/>
          </p:nvSpPr>
          <p:spPr>
            <a:xfrm>
              <a:off x="849087" y="4186394"/>
              <a:ext cx="2596242" cy="368300"/>
            </a:xfrm>
            <a:prstGeom prst="rect">
              <a:avLst/>
            </a:prstGeom>
            <a:noFill/>
          </p:spPr>
          <p:txBody>
            <a:bodyPr wrap="square" rtlCol="0">
              <a:spAutoFit/>
            </a:bodyPr>
            <a:lstStyle/>
            <a:p>
              <a:pPr algn="ctr"/>
              <a:r>
                <a:rPr lang="zh-CN" altLang="en-US" dirty="0">
                  <a:solidFill>
                    <a:schemeClr val="bg1"/>
                  </a:solidFill>
                </a:rPr>
                <a:t>部分优化</a:t>
              </a:r>
              <a:r>
                <a:rPr lang="zh-CN" altLang="en-US" dirty="0">
                  <a:solidFill>
                    <a:schemeClr val="bg1"/>
                  </a:solidFill>
                </a:rPr>
                <a:t>工作</a:t>
              </a:r>
              <a:endParaRPr lang="zh-CN" altLang="en-US" dirty="0">
                <a:solidFill>
                  <a:schemeClr val="bg1"/>
                </a:solidFill>
              </a:endParaRPr>
            </a:p>
          </p:txBody>
        </p:sp>
        <p:sp>
          <p:nvSpPr>
            <p:cNvPr id="30" name="文本框 29"/>
            <p:cNvSpPr txBox="1"/>
            <p:nvPr/>
          </p:nvSpPr>
          <p:spPr>
            <a:xfrm>
              <a:off x="849089" y="4668602"/>
              <a:ext cx="2596240" cy="1168400"/>
            </a:xfrm>
            <a:prstGeom prst="rect">
              <a:avLst/>
            </a:prstGeom>
            <a:noFill/>
          </p:spPr>
          <p:txBody>
            <a:bodyPr wrap="square" rtlCol="0">
              <a:spAutoFit/>
            </a:bodyPr>
            <a:lstStyle/>
            <a:p>
              <a:pPr algn="ctr">
                <a:lnSpc>
                  <a:spcPct val="125000"/>
                </a:lnSpc>
              </a:pPr>
              <a:r>
                <a:rPr lang="zh-CN" altLang="en-US" sz="1400" dirty="0">
                  <a:solidFill>
                    <a:schemeClr val="bg1"/>
                  </a:solidFill>
                </a:rPr>
                <a:t>针对节点初始化、启动、添加对等节点等步骤，改进了部分脚本，增强其功能</a:t>
              </a:r>
              <a:endParaRPr lang="zh-CN" altLang="en-US" sz="1400" dirty="0">
                <a:solidFill>
                  <a:schemeClr val="bg1"/>
                </a:solidFill>
              </a:endParaRPr>
            </a:p>
            <a:p>
              <a:pPr algn="ctr">
                <a:lnSpc>
                  <a:spcPct val="125000"/>
                </a:lnSpc>
              </a:pPr>
              <a:r>
                <a:rPr lang="zh-CN" altLang="en-US" sz="1400" dirty="0">
                  <a:solidFill>
                    <a:schemeClr val="bg1"/>
                  </a:solidFill>
                </a:rPr>
                <a:t>和鲁棒性</a:t>
              </a:r>
              <a:endParaRPr lang="zh-CN" altLang="en-US" sz="1400" dirty="0">
                <a:solidFill>
                  <a:schemeClr val="bg1"/>
                </a:solidFill>
              </a:endParaRPr>
            </a:p>
          </p:txBody>
        </p:sp>
      </p:grpSp>
      <p:sp>
        <p:nvSpPr>
          <p:cNvPr id="31" name="椭圆 30"/>
          <p:cNvSpPr/>
          <p:nvPr/>
        </p:nvSpPr>
        <p:spPr>
          <a:xfrm>
            <a:off x="8887579" y="1750792"/>
            <a:ext cx="1451428" cy="14514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315172" y="3598330"/>
            <a:ext cx="2596242" cy="1381368"/>
            <a:chOff x="849087" y="4186394"/>
            <a:chExt cx="2596242" cy="1381368"/>
          </a:xfrm>
        </p:grpSpPr>
        <p:sp>
          <p:nvSpPr>
            <p:cNvPr id="33" name="文本框 32"/>
            <p:cNvSpPr txBox="1"/>
            <p:nvPr/>
          </p:nvSpPr>
          <p:spPr>
            <a:xfrm>
              <a:off x="849087" y="4186394"/>
              <a:ext cx="2596242" cy="368300"/>
            </a:xfrm>
            <a:prstGeom prst="rect">
              <a:avLst/>
            </a:prstGeom>
            <a:noFill/>
          </p:spPr>
          <p:txBody>
            <a:bodyPr wrap="square" rtlCol="0">
              <a:spAutoFit/>
            </a:bodyPr>
            <a:lstStyle/>
            <a:p>
              <a:pPr algn="ctr"/>
              <a:r>
                <a:rPr lang="zh-CN" altLang="en-US" dirty="0">
                  <a:solidFill>
                    <a:schemeClr val="bg1"/>
                  </a:solidFill>
                </a:rPr>
                <a:t>准备大规模</a:t>
              </a:r>
              <a:r>
                <a:rPr lang="zh-CN" altLang="en-US" dirty="0">
                  <a:solidFill>
                    <a:schemeClr val="bg1"/>
                  </a:solidFill>
                </a:rPr>
                <a:t>测试</a:t>
              </a:r>
              <a:endParaRPr lang="zh-CN" altLang="en-US" dirty="0">
                <a:solidFill>
                  <a:schemeClr val="bg1"/>
                </a:solidFill>
              </a:endParaRPr>
            </a:p>
          </p:txBody>
        </p:sp>
        <p:sp>
          <p:nvSpPr>
            <p:cNvPr id="34" name="文本框 33"/>
            <p:cNvSpPr txBox="1"/>
            <p:nvPr/>
          </p:nvSpPr>
          <p:spPr>
            <a:xfrm>
              <a:off x="849089" y="4668602"/>
              <a:ext cx="2596240" cy="899160"/>
            </a:xfrm>
            <a:prstGeom prst="rect">
              <a:avLst/>
            </a:prstGeom>
            <a:noFill/>
          </p:spPr>
          <p:txBody>
            <a:bodyPr wrap="square" rtlCol="0">
              <a:spAutoFit/>
            </a:bodyPr>
            <a:lstStyle/>
            <a:p>
              <a:pPr algn="ctr">
                <a:lnSpc>
                  <a:spcPct val="125000"/>
                </a:lnSpc>
              </a:pPr>
              <a:r>
                <a:rPr lang="zh-CN" altLang="en-US" sz="1400" dirty="0">
                  <a:solidFill>
                    <a:schemeClr val="bg1"/>
                  </a:solidFill>
                </a:rPr>
                <a:t>正在准备进行超过</a:t>
              </a:r>
              <a:r>
                <a:rPr lang="en-US" altLang="zh-CN" sz="1400" dirty="0">
                  <a:solidFill>
                    <a:schemeClr val="bg1"/>
                  </a:solidFill>
                </a:rPr>
                <a:t>10</a:t>
              </a:r>
              <a:r>
                <a:rPr lang="zh-CN" altLang="en-US" sz="1400" dirty="0">
                  <a:solidFill>
                    <a:schemeClr val="bg1"/>
                  </a:solidFill>
                </a:rPr>
                <a:t>个账号在两个叶子节点上跨链资产转移的性能</a:t>
              </a:r>
              <a:r>
                <a:rPr lang="zh-CN" altLang="en-US" sz="1400" dirty="0">
                  <a:solidFill>
                    <a:schemeClr val="bg1"/>
                  </a:solidFill>
                </a:rPr>
                <a:t>测试</a:t>
              </a:r>
              <a:endParaRPr lang="zh-CN" altLang="en-US" sz="1400" dirty="0">
                <a:solidFill>
                  <a:schemeClr val="bg1"/>
                </a:solidFill>
              </a:endParaRPr>
            </a:p>
          </p:txBody>
        </p:sp>
      </p:grpSp>
      <p:sp>
        <p:nvSpPr>
          <p:cNvPr id="13" name="文本框 12"/>
          <p:cNvSpPr txBox="1"/>
          <p:nvPr>
            <p:custDataLst>
              <p:tags r:id="rId3"/>
            </p:custDataLst>
          </p:nvPr>
        </p:nvSpPr>
        <p:spPr>
          <a:xfrm>
            <a:off x="4797152" y="436735"/>
            <a:ext cx="2596242" cy="368300"/>
          </a:xfrm>
          <a:prstGeom prst="rect">
            <a:avLst/>
          </a:prstGeom>
          <a:noFill/>
        </p:spPr>
        <p:txBody>
          <a:bodyPr wrap="square" rtlCol="0">
            <a:spAutoFit/>
          </a:bodyPr>
          <a:p>
            <a:pPr algn="ctr"/>
            <a:r>
              <a:rPr lang="en-US" altLang="zh-CN" dirty="0">
                <a:solidFill>
                  <a:schemeClr val="bg1"/>
                </a:solidFill>
              </a:rPr>
              <a:t>PART 2 </a:t>
            </a:r>
            <a:r>
              <a:rPr lang="zh-CN" altLang="en-US" dirty="0">
                <a:solidFill>
                  <a:schemeClr val="bg1"/>
                </a:solidFill>
              </a:rPr>
              <a:t>当前</a:t>
            </a:r>
            <a:r>
              <a:rPr lang="zh-CN" altLang="en-US" dirty="0">
                <a:solidFill>
                  <a:schemeClr val="bg1"/>
                </a:solidFill>
              </a:rPr>
              <a:t>进度</a:t>
            </a:r>
            <a:endParaRPr lang="zh-CN" altLang="en-US" dirty="0">
              <a:solidFill>
                <a:schemeClr val="bg1"/>
              </a:solidFill>
            </a:endParaRPr>
          </a:p>
        </p:txBody>
      </p:sp>
      <p:pic>
        <p:nvPicPr>
          <p:cNvPr id="3" name="图片 2" descr="icons8-ubuntu-100"/>
          <p:cNvPicPr>
            <a:picLocks noChangeAspect="1"/>
          </p:cNvPicPr>
          <p:nvPr/>
        </p:nvPicPr>
        <p:blipFill>
          <a:blip r:embed="rId4"/>
          <a:stretch>
            <a:fillRect/>
          </a:stretch>
        </p:blipFill>
        <p:spPr>
          <a:xfrm>
            <a:off x="2136140" y="2033905"/>
            <a:ext cx="885190" cy="885190"/>
          </a:xfrm>
          <a:prstGeom prst="rect">
            <a:avLst/>
          </a:prstGeom>
        </p:spPr>
      </p:pic>
      <p:pic>
        <p:nvPicPr>
          <p:cNvPr id="8" name="图片 7" descr="icons8-ubuntu-100"/>
          <p:cNvPicPr>
            <a:picLocks noChangeAspect="1"/>
          </p:cNvPicPr>
          <p:nvPr>
            <p:custDataLst>
              <p:tags r:id="rId5"/>
            </p:custDataLst>
          </p:nvPr>
        </p:nvPicPr>
        <p:blipFill>
          <a:blip r:embed="rId4"/>
          <a:stretch>
            <a:fillRect/>
          </a:stretch>
        </p:blipFill>
        <p:spPr>
          <a:xfrm>
            <a:off x="5653405" y="2033905"/>
            <a:ext cx="885190" cy="885190"/>
          </a:xfrm>
          <a:prstGeom prst="rect">
            <a:avLst/>
          </a:prstGeom>
        </p:spPr>
      </p:pic>
      <p:pic>
        <p:nvPicPr>
          <p:cNvPr id="9" name="图片 8" descr="icons8-ubuntu-100"/>
          <p:cNvPicPr>
            <a:picLocks noChangeAspect="1"/>
          </p:cNvPicPr>
          <p:nvPr>
            <p:custDataLst>
              <p:tags r:id="rId6"/>
            </p:custDataLst>
          </p:nvPr>
        </p:nvPicPr>
        <p:blipFill>
          <a:blip r:embed="rId4"/>
          <a:stretch>
            <a:fillRect/>
          </a:stretch>
        </p:blipFill>
        <p:spPr>
          <a:xfrm>
            <a:off x="9170670" y="2033905"/>
            <a:ext cx="885190" cy="885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rot="10800000">
            <a:off x="0" y="-1012371"/>
            <a:ext cx="12192000" cy="4131129"/>
          </a:xfrm>
          <a:prstGeom prst="rect">
            <a:avLst/>
          </a:prstGeom>
        </p:spPr>
      </p:pic>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32562" y="1140176"/>
            <a:ext cx="2721429" cy="923330"/>
          </a:xfrm>
          <a:prstGeom prst="rect">
            <a:avLst/>
          </a:prstGeom>
          <a:noFill/>
        </p:spPr>
        <p:txBody>
          <a:bodyPr wrap="square" rtlCol="0">
            <a:spAutoFit/>
          </a:bodyPr>
          <a:lstStyle/>
          <a:p>
            <a:pPr algn="ctr"/>
            <a:r>
              <a:rPr lang="en-US" altLang="zh-CN" sz="5400" dirty="0">
                <a:solidFill>
                  <a:schemeClr val="bg1"/>
                </a:solidFill>
                <a:effectLst>
                  <a:outerShdw blurRad="190500" dist="25400" algn="ctr" rotWithShape="0">
                    <a:schemeClr val="bg1">
                      <a:alpha val="30000"/>
                    </a:schemeClr>
                  </a:outerShdw>
                </a:effectLst>
              </a:rPr>
              <a:t>PART 03</a:t>
            </a:r>
            <a:endParaRPr lang="zh-CN" altLang="en-US" sz="5400" dirty="0">
              <a:solidFill>
                <a:schemeClr val="bg1"/>
              </a:solidFill>
              <a:effectLst>
                <a:outerShdw blurRad="190500" dist="25400" algn="ctr" rotWithShape="0">
                  <a:schemeClr val="bg1">
                    <a:alpha val="30000"/>
                  </a:schemeClr>
                </a:outerShdw>
              </a:effectLst>
            </a:endParaRPr>
          </a:p>
        </p:txBody>
      </p:sp>
      <p:sp>
        <p:nvSpPr>
          <p:cNvPr id="10" name="双括号 9"/>
          <p:cNvSpPr/>
          <p:nvPr/>
        </p:nvSpPr>
        <p:spPr>
          <a:xfrm>
            <a:off x="4414152" y="1140176"/>
            <a:ext cx="3358248" cy="923330"/>
          </a:xfrm>
          <a:prstGeom prst="bracketPair">
            <a:avLst>
              <a:gd name="adj" fmla="val 1842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4207327" y="3371866"/>
            <a:ext cx="3793674" cy="1515192"/>
            <a:chOff x="250372" y="3429000"/>
            <a:chExt cx="3793674" cy="1515192"/>
          </a:xfrm>
        </p:grpSpPr>
        <p:sp>
          <p:nvSpPr>
            <p:cNvPr id="11" name="文本框 10"/>
            <p:cNvSpPr txBox="1"/>
            <p:nvPr/>
          </p:nvSpPr>
          <p:spPr>
            <a:xfrm>
              <a:off x="1665515" y="3429000"/>
              <a:ext cx="963386" cy="707886"/>
            </a:xfrm>
            <a:prstGeom prst="rect">
              <a:avLst/>
            </a:prstGeom>
            <a:noFill/>
          </p:spPr>
          <p:txBody>
            <a:bodyPr wrap="square" rtlCol="0">
              <a:spAutoFit/>
            </a:bodyPr>
            <a:lstStyle/>
            <a:p>
              <a:pPr algn="ctr"/>
              <a:r>
                <a:rPr lang="en-US" altLang="zh-CN" sz="4000" dirty="0">
                  <a:solidFill>
                    <a:schemeClr val="bg1"/>
                  </a:solidFill>
                  <a:latin typeface="Agency FB" panose="020B0503020202020204" pitchFamily="34" charset="0"/>
                </a:rPr>
                <a:t>03</a:t>
              </a:r>
              <a:endParaRPr lang="zh-CN" altLang="en-US" sz="4000" dirty="0">
                <a:solidFill>
                  <a:schemeClr val="bg1"/>
                </a:solidFill>
                <a:latin typeface="Agency FB" panose="020B0503020202020204" pitchFamily="34" charset="0"/>
              </a:endParaRPr>
            </a:p>
          </p:txBody>
        </p:sp>
        <p:sp>
          <p:nvSpPr>
            <p:cNvPr id="13" name="文本框 12"/>
            <p:cNvSpPr txBox="1"/>
            <p:nvPr/>
          </p:nvSpPr>
          <p:spPr>
            <a:xfrm>
              <a:off x="849087" y="4186394"/>
              <a:ext cx="2596242" cy="368300"/>
            </a:xfrm>
            <a:prstGeom prst="rect">
              <a:avLst/>
            </a:prstGeom>
            <a:noFill/>
          </p:spPr>
          <p:txBody>
            <a:bodyPr wrap="square" rtlCol="0">
              <a:spAutoFit/>
            </a:bodyPr>
            <a:lstStyle/>
            <a:p>
              <a:pPr algn="ctr"/>
              <a:r>
                <a:rPr lang="zh-CN" altLang="en-US" dirty="0">
                  <a:solidFill>
                    <a:schemeClr val="bg1"/>
                  </a:solidFill>
                </a:rPr>
                <a:t>现有问题</a:t>
              </a:r>
              <a:endParaRPr lang="zh-CN" altLang="en-US" dirty="0">
                <a:solidFill>
                  <a:schemeClr val="bg1"/>
                </a:solidFill>
              </a:endParaRPr>
            </a:p>
          </p:txBody>
        </p:sp>
        <p:sp>
          <p:nvSpPr>
            <p:cNvPr id="19" name="文本框 18"/>
            <p:cNvSpPr txBox="1"/>
            <p:nvPr/>
          </p:nvSpPr>
          <p:spPr>
            <a:xfrm>
              <a:off x="250372" y="4668602"/>
              <a:ext cx="3793674" cy="275590"/>
            </a:xfrm>
            <a:prstGeom prst="rect">
              <a:avLst/>
            </a:prstGeom>
            <a:noFill/>
          </p:spPr>
          <p:txBody>
            <a:bodyPr wrap="square" rtlCol="0">
              <a:spAutoFit/>
            </a:bodyPr>
            <a:lstStyle/>
            <a:p>
              <a:pPr algn="ctr"/>
              <a:r>
                <a:rPr lang="en-US" sz="1200" dirty="0">
                  <a:solidFill>
                    <a:schemeClr val="bg1"/>
                  </a:solidFill>
                </a:rPr>
                <a:t>Problem to be solved</a:t>
              </a:r>
              <a:endParaRPr 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3000">
        <p14:shred dir="out" pattern="rectang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a:off x="0" y="2726870"/>
            <a:ext cx="12192000" cy="4131129"/>
          </a:xfrm>
          <a:prstGeom prst="rect">
            <a:avLst/>
          </a:prstGeom>
        </p:spPr>
      </p:pic>
      <p:sp>
        <p:nvSpPr>
          <p:cNvPr id="2" name="矩形 1"/>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90650" y="1882696"/>
            <a:ext cx="685800" cy="685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127"/>
          <p:cNvSpPr>
            <a:spLocks noEditPoints="1"/>
          </p:cNvSpPr>
          <p:nvPr/>
        </p:nvSpPr>
        <p:spPr bwMode="auto">
          <a:xfrm>
            <a:off x="1528713" y="2014518"/>
            <a:ext cx="409674" cy="409674"/>
          </a:xfrm>
          <a:custGeom>
            <a:avLst/>
            <a:gdLst/>
            <a:ahLst/>
            <a:cxnLst>
              <a:cxn ang="0">
                <a:pos x="242" y="222"/>
              </a:cxn>
              <a:cxn ang="0">
                <a:pos x="174" y="198"/>
              </a:cxn>
              <a:cxn ang="0">
                <a:pos x="194" y="164"/>
              </a:cxn>
              <a:cxn ang="0">
                <a:pos x="206" y="132"/>
              </a:cxn>
              <a:cxn ang="0">
                <a:pos x="206" y="82"/>
              </a:cxn>
              <a:cxn ang="0">
                <a:pos x="192" y="40"/>
              </a:cxn>
              <a:cxn ang="0">
                <a:pos x="174" y="16"/>
              </a:cxn>
              <a:cxn ang="0">
                <a:pos x="128" y="0"/>
              </a:cxn>
              <a:cxn ang="0">
                <a:pos x="96" y="6"/>
              </a:cxn>
              <a:cxn ang="0">
                <a:pos x="72" y="28"/>
              </a:cxn>
              <a:cxn ang="0">
                <a:pos x="52" y="68"/>
              </a:cxn>
              <a:cxn ang="0">
                <a:pos x="48" y="110"/>
              </a:cxn>
              <a:cxn ang="0">
                <a:pos x="56" y="146"/>
              </a:cxn>
              <a:cxn ang="0">
                <a:pos x="82" y="198"/>
              </a:cxn>
              <a:cxn ang="0">
                <a:pos x="28" y="216"/>
              </a:cxn>
              <a:cxn ang="0">
                <a:pos x="8" y="226"/>
              </a:cxn>
              <a:cxn ang="0">
                <a:pos x="0" y="240"/>
              </a:cxn>
              <a:cxn ang="0">
                <a:pos x="2" y="250"/>
              </a:cxn>
              <a:cxn ang="0">
                <a:pos x="16" y="256"/>
              </a:cxn>
              <a:cxn ang="0">
                <a:pos x="246" y="256"/>
              </a:cxn>
              <a:cxn ang="0">
                <a:pos x="256" y="244"/>
              </a:cxn>
              <a:cxn ang="0">
                <a:pos x="256" y="234"/>
              </a:cxn>
              <a:cxn ang="0">
                <a:pos x="162" y="188"/>
              </a:cxn>
              <a:cxn ang="0">
                <a:pos x="152" y="198"/>
              </a:cxn>
              <a:cxn ang="0">
                <a:pos x="128" y="206"/>
              </a:cxn>
              <a:cxn ang="0">
                <a:pos x="104" y="198"/>
              </a:cxn>
              <a:cxn ang="0">
                <a:pos x="94" y="188"/>
              </a:cxn>
              <a:cxn ang="0">
                <a:pos x="74" y="152"/>
              </a:cxn>
              <a:cxn ang="0">
                <a:pos x="64" y="112"/>
              </a:cxn>
              <a:cxn ang="0">
                <a:pos x="66" y="86"/>
              </a:cxn>
              <a:cxn ang="0">
                <a:pos x="76" y="48"/>
              </a:cxn>
              <a:cxn ang="0">
                <a:pos x="102" y="22"/>
              </a:cxn>
              <a:cxn ang="0">
                <a:pos x="128" y="16"/>
              </a:cxn>
              <a:cxn ang="0">
                <a:pos x="164" y="30"/>
              </a:cxn>
              <a:cxn ang="0">
                <a:pos x="184" y="60"/>
              </a:cxn>
              <a:cxn ang="0">
                <a:pos x="190" y="86"/>
              </a:cxn>
              <a:cxn ang="0">
                <a:pos x="190" y="126"/>
              </a:cxn>
              <a:cxn ang="0">
                <a:pos x="176" y="164"/>
              </a:cxn>
              <a:cxn ang="0">
                <a:pos x="16" y="240"/>
              </a:cxn>
              <a:cxn ang="0">
                <a:pos x="58" y="220"/>
              </a:cxn>
              <a:cxn ang="0">
                <a:pos x="104" y="208"/>
              </a:cxn>
              <a:cxn ang="0">
                <a:pos x="128" y="216"/>
              </a:cxn>
              <a:cxn ang="0">
                <a:pos x="172" y="212"/>
              </a:cxn>
              <a:cxn ang="0">
                <a:pos x="220" y="230"/>
              </a:cxn>
            </a:cxnLst>
            <a:rect l="0" t="0" r="r" b="b"/>
            <a:pathLst>
              <a:path w="256" h="256">
                <a:moveTo>
                  <a:pt x="248" y="226"/>
                </a:moveTo>
                <a:lnTo>
                  <a:pt x="248" y="226"/>
                </a:lnTo>
                <a:lnTo>
                  <a:pt x="242" y="222"/>
                </a:lnTo>
                <a:lnTo>
                  <a:pt x="228" y="216"/>
                </a:lnTo>
                <a:lnTo>
                  <a:pt x="204" y="206"/>
                </a:lnTo>
                <a:lnTo>
                  <a:pt x="174" y="198"/>
                </a:lnTo>
                <a:lnTo>
                  <a:pt x="174" y="198"/>
                </a:lnTo>
                <a:lnTo>
                  <a:pt x="186" y="180"/>
                </a:lnTo>
                <a:lnTo>
                  <a:pt x="194" y="164"/>
                </a:lnTo>
                <a:lnTo>
                  <a:pt x="200" y="146"/>
                </a:lnTo>
                <a:lnTo>
                  <a:pt x="206" y="132"/>
                </a:lnTo>
                <a:lnTo>
                  <a:pt x="206" y="132"/>
                </a:lnTo>
                <a:lnTo>
                  <a:pt x="208" y="110"/>
                </a:lnTo>
                <a:lnTo>
                  <a:pt x="208" y="96"/>
                </a:lnTo>
                <a:lnTo>
                  <a:pt x="206" y="82"/>
                </a:lnTo>
                <a:lnTo>
                  <a:pt x="204" y="68"/>
                </a:lnTo>
                <a:lnTo>
                  <a:pt x="198" y="52"/>
                </a:lnTo>
                <a:lnTo>
                  <a:pt x="192" y="40"/>
                </a:lnTo>
                <a:lnTo>
                  <a:pt x="184" y="28"/>
                </a:lnTo>
                <a:lnTo>
                  <a:pt x="184" y="28"/>
                </a:lnTo>
                <a:lnTo>
                  <a:pt x="174" y="16"/>
                </a:lnTo>
                <a:lnTo>
                  <a:pt x="160" y="6"/>
                </a:lnTo>
                <a:lnTo>
                  <a:pt x="144" y="2"/>
                </a:lnTo>
                <a:lnTo>
                  <a:pt x="128" y="0"/>
                </a:lnTo>
                <a:lnTo>
                  <a:pt x="128" y="0"/>
                </a:lnTo>
                <a:lnTo>
                  <a:pt x="112" y="2"/>
                </a:lnTo>
                <a:lnTo>
                  <a:pt x="96" y="6"/>
                </a:lnTo>
                <a:lnTo>
                  <a:pt x="82" y="16"/>
                </a:lnTo>
                <a:lnTo>
                  <a:pt x="72" y="28"/>
                </a:lnTo>
                <a:lnTo>
                  <a:pt x="72" y="28"/>
                </a:lnTo>
                <a:lnTo>
                  <a:pt x="64" y="40"/>
                </a:lnTo>
                <a:lnTo>
                  <a:pt x="58" y="52"/>
                </a:lnTo>
                <a:lnTo>
                  <a:pt x="52" y="68"/>
                </a:lnTo>
                <a:lnTo>
                  <a:pt x="50" y="82"/>
                </a:lnTo>
                <a:lnTo>
                  <a:pt x="48" y="96"/>
                </a:lnTo>
                <a:lnTo>
                  <a:pt x="48" y="110"/>
                </a:lnTo>
                <a:lnTo>
                  <a:pt x="50" y="132"/>
                </a:lnTo>
                <a:lnTo>
                  <a:pt x="50" y="132"/>
                </a:lnTo>
                <a:lnTo>
                  <a:pt x="56" y="146"/>
                </a:lnTo>
                <a:lnTo>
                  <a:pt x="62" y="164"/>
                </a:lnTo>
                <a:lnTo>
                  <a:pt x="70" y="180"/>
                </a:lnTo>
                <a:lnTo>
                  <a:pt x="82" y="198"/>
                </a:lnTo>
                <a:lnTo>
                  <a:pt x="82" y="198"/>
                </a:lnTo>
                <a:lnTo>
                  <a:pt x="52" y="206"/>
                </a:lnTo>
                <a:lnTo>
                  <a:pt x="28" y="216"/>
                </a:lnTo>
                <a:lnTo>
                  <a:pt x="14" y="222"/>
                </a:lnTo>
                <a:lnTo>
                  <a:pt x="8" y="226"/>
                </a:lnTo>
                <a:lnTo>
                  <a:pt x="8" y="226"/>
                </a:lnTo>
                <a:lnTo>
                  <a:pt x="4" y="230"/>
                </a:lnTo>
                <a:lnTo>
                  <a:pt x="0" y="234"/>
                </a:lnTo>
                <a:lnTo>
                  <a:pt x="0" y="240"/>
                </a:lnTo>
                <a:lnTo>
                  <a:pt x="0" y="244"/>
                </a:lnTo>
                <a:lnTo>
                  <a:pt x="0" y="244"/>
                </a:lnTo>
                <a:lnTo>
                  <a:pt x="2" y="250"/>
                </a:lnTo>
                <a:lnTo>
                  <a:pt x="6" y="252"/>
                </a:lnTo>
                <a:lnTo>
                  <a:pt x="10" y="256"/>
                </a:lnTo>
                <a:lnTo>
                  <a:pt x="16" y="256"/>
                </a:lnTo>
                <a:lnTo>
                  <a:pt x="240" y="256"/>
                </a:lnTo>
                <a:lnTo>
                  <a:pt x="240" y="256"/>
                </a:lnTo>
                <a:lnTo>
                  <a:pt x="246" y="256"/>
                </a:lnTo>
                <a:lnTo>
                  <a:pt x="250" y="252"/>
                </a:lnTo>
                <a:lnTo>
                  <a:pt x="254" y="250"/>
                </a:lnTo>
                <a:lnTo>
                  <a:pt x="256" y="244"/>
                </a:lnTo>
                <a:lnTo>
                  <a:pt x="256" y="244"/>
                </a:lnTo>
                <a:lnTo>
                  <a:pt x="256" y="240"/>
                </a:lnTo>
                <a:lnTo>
                  <a:pt x="256" y="234"/>
                </a:lnTo>
                <a:lnTo>
                  <a:pt x="252" y="230"/>
                </a:lnTo>
                <a:lnTo>
                  <a:pt x="248" y="226"/>
                </a:lnTo>
                <a:close/>
                <a:moveTo>
                  <a:pt x="162" y="188"/>
                </a:moveTo>
                <a:lnTo>
                  <a:pt x="160" y="190"/>
                </a:lnTo>
                <a:lnTo>
                  <a:pt x="160" y="190"/>
                </a:lnTo>
                <a:lnTo>
                  <a:pt x="152" y="198"/>
                </a:lnTo>
                <a:lnTo>
                  <a:pt x="144" y="202"/>
                </a:lnTo>
                <a:lnTo>
                  <a:pt x="136" y="206"/>
                </a:lnTo>
                <a:lnTo>
                  <a:pt x="128" y="206"/>
                </a:lnTo>
                <a:lnTo>
                  <a:pt x="120" y="206"/>
                </a:lnTo>
                <a:lnTo>
                  <a:pt x="112" y="202"/>
                </a:lnTo>
                <a:lnTo>
                  <a:pt x="104" y="198"/>
                </a:lnTo>
                <a:lnTo>
                  <a:pt x="96" y="190"/>
                </a:lnTo>
                <a:lnTo>
                  <a:pt x="94" y="188"/>
                </a:lnTo>
                <a:lnTo>
                  <a:pt x="94" y="188"/>
                </a:lnTo>
                <a:lnTo>
                  <a:pt x="86" y="176"/>
                </a:lnTo>
                <a:lnTo>
                  <a:pt x="80" y="164"/>
                </a:lnTo>
                <a:lnTo>
                  <a:pt x="74" y="152"/>
                </a:lnTo>
                <a:lnTo>
                  <a:pt x="70" y="140"/>
                </a:lnTo>
                <a:lnTo>
                  <a:pt x="66" y="126"/>
                </a:lnTo>
                <a:lnTo>
                  <a:pt x="64" y="112"/>
                </a:lnTo>
                <a:lnTo>
                  <a:pt x="64" y="100"/>
                </a:lnTo>
                <a:lnTo>
                  <a:pt x="66" y="86"/>
                </a:lnTo>
                <a:lnTo>
                  <a:pt x="66" y="86"/>
                </a:lnTo>
                <a:lnTo>
                  <a:pt x="68" y="74"/>
                </a:lnTo>
                <a:lnTo>
                  <a:pt x="72" y="60"/>
                </a:lnTo>
                <a:lnTo>
                  <a:pt x="76" y="48"/>
                </a:lnTo>
                <a:lnTo>
                  <a:pt x="84" y="38"/>
                </a:lnTo>
                <a:lnTo>
                  <a:pt x="92" y="30"/>
                </a:lnTo>
                <a:lnTo>
                  <a:pt x="102" y="22"/>
                </a:lnTo>
                <a:lnTo>
                  <a:pt x="114" y="18"/>
                </a:lnTo>
                <a:lnTo>
                  <a:pt x="128" y="16"/>
                </a:lnTo>
                <a:lnTo>
                  <a:pt x="128" y="16"/>
                </a:lnTo>
                <a:lnTo>
                  <a:pt x="142" y="18"/>
                </a:lnTo>
                <a:lnTo>
                  <a:pt x="154" y="22"/>
                </a:lnTo>
                <a:lnTo>
                  <a:pt x="164" y="30"/>
                </a:lnTo>
                <a:lnTo>
                  <a:pt x="172" y="38"/>
                </a:lnTo>
                <a:lnTo>
                  <a:pt x="180" y="48"/>
                </a:lnTo>
                <a:lnTo>
                  <a:pt x="184" y="60"/>
                </a:lnTo>
                <a:lnTo>
                  <a:pt x="188" y="74"/>
                </a:lnTo>
                <a:lnTo>
                  <a:pt x="190" y="86"/>
                </a:lnTo>
                <a:lnTo>
                  <a:pt x="190" y="86"/>
                </a:lnTo>
                <a:lnTo>
                  <a:pt x="192" y="100"/>
                </a:lnTo>
                <a:lnTo>
                  <a:pt x="192" y="112"/>
                </a:lnTo>
                <a:lnTo>
                  <a:pt x="190" y="126"/>
                </a:lnTo>
                <a:lnTo>
                  <a:pt x="186" y="140"/>
                </a:lnTo>
                <a:lnTo>
                  <a:pt x="182" y="152"/>
                </a:lnTo>
                <a:lnTo>
                  <a:pt x="176" y="164"/>
                </a:lnTo>
                <a:lnTo>
                  <a:pt x="170" y="176"/>
                </a:lnTo>
                <a:lnTo>
                  <a:pt x="162" y="188"/>
                </a:lnTo>
                <a:close/>
                <a:moveTo>
                  <a:pt x="16" y="240"/>
                </a:moveTo>
                <a:lnTo>
                  <a:pt x="16" y="240"/>
                </a:lnTo>
                <a:lnTo>
                  <a:pt x="36" y="230"/>
                </a:lnTo>
                <a:lnTo>
                  <a:pt x="58" y="220"/>
                </a:lnTo>
                <a:lnTo>
                  <a:pt x="84" y="212"/>
                </a:lnTo>
                <a:lnTo>
                  <a:pt x="104" y="208"/>
                </a:lnTo>
                <a:lnTo>
                  <a:pt x="104" y="208"/>
                </a:lnTo>
                <a:lnTo>
                  <a:pt x="116" y="214"/>
                </a:lnTo>
                <a:lnTo>
                  <a:pt x="128" y="216"/>
                </a:lnTo>
                <a:lnTo>
                  <a:pt x="128" y="216"/>
                </a:lnTo>
                <a:lnTo>
                  <a:pt x="140" y="214"/>
                </a:lnTo>
                <a:lnTo>
                  <a:pt x="152" y="208"/>
                </a:lnTo>
                <a:lnTo>
                  <a:pt x="172" y="212"/>
                </a:lnTo>
                <a:lnTo>
                  <a:pt x="172" y="212"/>
                </a:lnTo>
                <a:lnTo>
                  <a:pt x="198" y="220"/>
                </a:lnTo>
                <a:lnTo>
                  <a:pt x="220" y="230"/>
                </a:lnTo>
                <a:lnTo>
                  <a:pt x="240" y="240"/>
                </a:lnTo>
                <a:lnTo>
                  <a:pt x="16" y="240"/>
                </a:lnTo>
                <a:close/>
              </a:path>
            </a:pathLst>
          </a:custGeom>
          <a:solidFill>
            <a:schemeClr val="bg1"/>
          </a:solid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nvGrpSpPr>
          <p:cNvPr id="18" name="组合 17"/>
          <p:cNvGrpSpPr/>
          <p:nvPr/>
        </p:nvGrpSpPr>
        <p:grpSpPr>
          <a:xfrm>
            <a:off x="2247503" y="1676611"/>
            <a:ext cx="3423954" cy="1010530"/>
            <a:chOff x="849087" y="4237193"/>
            <a:chExt cx="3423954" cy="1010530"/>
          </a:xfrm>
        </p:grpSpPr>
        <p:sp>
          <p:nvSpPr>
            <p:cNvPr id="19" name="文本框 18"/>
            <p:cNvSpPr txBox="1"/>
            <p:nvPr/>
          </p:nvSpPr>
          <p:spPr>
            <a:xfrm>
              <a:off x="849087" y="4237193"/>
              <a:ext cx="3358515" cy="368300"/>
            </a:xfrm>
            <a:prstGeom prst="rect">
              <a:avLst/>
            </a:prstGeom>
            <a:noFill/>
          </p:spPr>
          <p:txBody>
            <a:bodyPr wrap="square" rtlCol="0">
              <a:spAutoFit/>
            </a:bodyPr>
            <a:lstStyle/>
            <a:p>
              <a:r>
                <a:rPr lang="zh-CN" altLang="en-US" dirty="0">
                  <a:solidFill>
                    <a:schemeClr val="bg1"/>
                  </a:solidFill>
                </a:rPr>
                <a:t>自动化测试的脚本局限性</a:t>
              </a:r>
              <a:r>
                <a:rPr lang="zh-CN" altLang="en-US" dirty="0">
                  <a:solidFill>
                    <a:schemeClr val="bg1"/>
                  </a:solidFill>
                </a:rPr>
                <a:t>较大</a:t>
              </a:r>
              <a:endParaRPr lang="zh-CN" altLang="en-US" dirty="0">
                <a:solidFill>
                  <a:schemeClr val="bg1"/>
                </a:solidFill>
              </a:endParaRPr>
            </a:p>
          </p:txBody>
        </p:sp>
        <p:sp>
          <p:nvSpPr>
            <p:cNvPr id="20" name="文本框 19"/>
            <p:cNvSpPr txBox="1"/>
            <p:nvPr/>
          </p:nvSpPr>
          <p:spPr>
            <a:xfrm>
              <a:off x="849087" y="4617803"/>
              <a:ext cx="3423954" cy="629920"/>
            </a:xfrm>
            <a:prstGeom prst="rect">
              <a:avLst/>
            </a:prstGeom>
            <a:noFill/>
          </p:spPr>
          <p:txBody>
            <a:bodyPr wrap="square" rtlCol="0">
              <a:spAutoFit/>
            </a:bodyPr>
            <a:lstStyle/>
            <a:p>
              <a:pPr>
                <a:lnSpc>
                  <a:spcPct val="125000"/>
                </a:lnSpc>
              </a:pPr>
              <a:r>
                <a:rPr lang="zh-CN" altLang="en-US" sz="1400" dirty="0">
                  <a:solidFill>
                    <a:schemeClr val="bg1"/>
                  </a:solidFill>
                </a:rPr>
                <a:t>仍然需要手动复制粘贴一些信息，并且</a:t>
              </a:r>
              <a:r>
                <a:rPr lang="zh-CN" altLang="en-US" sz="1400" dirty="0">
                  <a:solidFill>
                    <a:schemeClr val="bg1"/>
                  </a:solidFill>
                </a:rPr>
                <a:t>实现也不够优雅，存在大量冗余</a:t>
              </a:r>
              <a:endParaRPr lang="zh-CN" altLang="en-US" sz="1400" dirty="0">
                <a:solidFill>
                  <a:schemeClr val="bg1"/>
                </a:solidFill>
              </a:endParaRPr>
            </a:p>
          </p:txBody>
        </p:sp>
      </p:grpSp>
      <p:sp>
        <p:nvSpPr>
          <p:cNvPr id="21" name="椭圆 20"/>
          <p:cNvSpPr/>
          <p:nvPr/>
        </p:nvSpPr>
        <p:spPr>
          <a:xfrm>
            <a:off x="6382480" y="2932986"/>
            <a:ext cx="685800" cy="685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7239333" y="2726901"/>
            <a:ext cx="3521075" cy="779390"/>
            <a:chOff x="849087" y="4237193"/>
            <a:chExt cx="3521075" cy="779390"/>
          </a:xfrm>
        </p:grpSpPr>
        <p:sp>
          <p:nvSpPr>
            <p:cNvPr id="24" name="文本框 23"/>
            <p:cNvSpPr txBox="1"/>
            <p:nvPr/>
          </p:nvSpPr>
          <p:spPr>
            <a:xfrm>
              <a:off x="849087" y="4237193"/>
              <a:ext cx="3521075" cy="368300"/>
            </a:xfrm>
            <a:prstGeom prst="rect">
              <a:avLst/>
            </a:prstGeom>
            <a:noFill/>
          </p:spPr>
          <p:txBody>
            <a:bodyPr wrap="square" rtlCol="0">
              <a:spAutoFit/>
            </a:bodyPr>
            <a:lstStyle/>
            <a:p>
              <a:r>
                <a:rPr lang="zh-CN" altLang="en-US" dirty="0">
                  <a:solidFill>
                    <a:schemeClr val="bg1"/>
                  </a:solidFill>
                </a:rPr>
                <a:t>信息共享不够</a:t>
              </a:r>
              <a:r>
                <a:rPr lang="zh-CN" altLang="en-US" dirty="0">
                  <a:solidFill>
                    <a:schemeClr val="bg1"/>
                  </a:solidFill>
                </a:rPr>
                <a:t>及时</a:t>
              </a:r>
              <a:endParaRPr lang="zh-CN" altLang="en-US" dirty="0">
                <a:solidFill>
                  <a:schemeClr val="bg1"/>
                </a:solidFill>
              </a:endParaRPr>
            </a:p>
          </p:txBody>
        </p:sp>
        <p:sp>
          <p:nvSpPr>
            <p:cNvPr id="25" name="文本框 24"/>
            <p:cNvSpPr txBox="1"/>
            <p:nvPr/>
          </p:nvSpPr>
          <p:spPr>
            <a:xfrm>
              <a:off x="849087" y="4617803"/>
              <a:ext cx="3423954" cy="398780"/>
            </a:xfrm>
            <a:prstGeom prst="rect">
              <a:avLst/>
            </a:prstGeom>
            <a:noFill/>
          </p:spPr>
          <p:txBody>
            <a:bodyPr wrap="square" rtlCol="0">
              <a:spAutoFit/>
            </a:bodyPr>
            <a:lstStyle/>
            <a:p>
              <a:pPr>
                <a:lnSpc>
                  <a:spcPct val="125000"/>
                </a:lnSpc>
              </a:pPr>
              <a:r>
                <a:rPr lang="zh-CN" altLang="en-US" sz="1600" dirty="0">
                  <a:solidFill>
                    <a:schemeClr val="bg1"/>
                  </a:solidFill>
                </a:rPr>
                <a:t>可能造成重复造轮子的</a:t>
              </a:r>
              <a:r>
                <a:rPr lang="zh-CN" altLang="en-US" sz="1600" dirty="0">
                  <a:solidFill>
                    <a:schemeClr val="bg1"/>
                  </a:solidFill>
                </a:rPr>
                <a:t>情况</a:t>
              </a:r>
              <a:endParaRPr lang="zh-CN" altLang="en-US" sz="1600" dirty="0">
                <a:solidFill>
                  <a:schemeClr val="bg1"/>
                </a:solidFill>
              </a:endParaRPr>
            </a:p>
          </p:txBody>
        </p:sp>
      </p:grpSp>
      <p:grpSp>
        <p:nvGrpSpPr>
          <p:cNvPr id="13" name="Group 37"/>
          <p:cNvGrpSpPr/>
          <p:nvPr/>
        </p:nvGrpSpPr>
        <p:grpSpPr>
          <a:xfrm>
            <a:off x="6520543" y="3071049"/>
            <a:ext cx="409674" cy="409674"/>
            <a:chOff x="4775200" y="1962150"/>
            <a:chExt cx="406400" cy="406400"/>
          </a:xfrm>
          <a:solidFill>
            <a:schemeClr val="bg1"/>
          </a:solidFill>
        </p:grpSpPr>
        <p:sp>
          <p:nvSpPr>
            <p:cNvPr id="14" name="Freeform 115"/>
            <p:cNvSpPr>
              <a:spLocks noEditPoints="1"/>
            </p:cNvSpPr>
            <p:nvPr/>
          </p:nvSpPr>
          <p:spPr bwMode="auto">
            <a:xfrm>
              <a:off x="4775200" y="1962150"/>
              <a:ext cx="406400" cy="406400"/>
            </a:xfrm>
            <a:custGeom>
              <a:avLst/>
              <a:gdLst/>
              <a:ahLst/>
              <a:cxnLst>
                <a:cxn ang="0">
                  <a:pos x="160" y="0"/>
                </a:cxn>
                <a:cxn ang="0">
                  <a:pos x="122" y="8"/>
                </a:cxn>
                <a:cxn ang="0">
                  <a:pos x="92" y="28"/>
                </a:cxn>
                <a:cxn ang="0">
                  <a:pos x="72" y="58"/>
                </a:cxn>
                <a:cxn ang="0">
                  <a:pos x="64" y="96"/>
                </a:cxn>
                <a:cxn ang="0">
                  <a:pos x="64" y="108"/>
                </a:cxn>
                <a:cxn ang="0">
                  <a:pos x="70" y="130"/>
                </a:cxn>
                <a:cxn ang="0">
                  <a:pos x="8" y="208"/>
                </a:cxn>
                <a:cxn ang="0">
                  <a:pos x="8" y="208"/>
                </a:cxn>
                <a:cxn ang="0">
                  <a:pos x="0" y="228"/>
                </a:cxn>
                <a:cxn ang="0">
                  <a:pos x="2" y="238"/>
                </a:cxn>
                <a:cxn ang="0">
                  <a:pos x="18" y="254"/>
                </a:cxn>
                <a:cxn ang="0">
                  <a:pos x="28" y="256"/>
                </a:cxn>
                <a:cxn ang="0">
                  <a:pos x="48" y="248"/>
                </a:cxn>
                <a:cxn ang="0">
                  <a:pos x="116" y="180"/>
                </a:cxn>
                <a:cxn ang="0">
                  <a:pos x="126" y="186"/>
                </a:cxn>
                <a:cxn ang="0">
                  <a:pos x="148" y="192"/>
                </a:cxn>
                <a:cxn ang="0">
                  <a:pos x="160" y="192"/>
                </a:cxn>
                <a:cxn ang="0">
                  <a:pos x="198" y="184"/>
                </a:cxn>
                <a:cxn ang="0">
                  <a:pos x="228" y="164"/>
                </a:cxn>
                <a:cxn ang="0">
                  <a:pos x="248" y="134"/>
                </a:cxn>
                <a:cxn ang="0">
                  <a:pos x="256" y="96"/>
                </a:cxn>
                <a:cxn ang="0">
                  <a:pos x="254" y="76"/>
                </a:cxn>
                <a:cxn ang="0">
                  <a:pos x="240" y="42"/>
                </a:cxn>
                <a:cxn ang="0">
                  <a:pos x="214" y="16"/>
                </a:cxn>
                <a:cxn ang="0">
                  <a:pos x="180" y="2"/>
                </a:cxn>
                <a:cxn ang="0">
                  <a:pos x="38" y="238"/>
                </a:cxn>
                <a:cxn ang="0">
                  <a:pos x="34" y="240"/>
                </a:cxn>
                <a:cxn ang="0">
                  <a:pos x="28" y="242"/>
                </a:cxn>
                <a:cxn ang="0">
                  <a:pos x="18" y="238"/>
                </a:cxn>
                <a:cxn ang="0">
                  <a:pos x="14" y="228"/>
                </a:cxn>
                <a:cxn ang="0">
                  <a:pos x="16" y="222"/>
                </a:cxn>
                <a:cxn ang="0">
                  <a:pos x="18" y="218"/>
                </a:cxn>
                <a:cxn ang="0">
                  <a:pos x="82" y="154"/>
                </a:cxn>
                <a:cxn ang="0">
                  <a:pos x="102" y="174"/>
                </a:cxn>
                <a:cxn ang="0">
                  <a:pos x="160" y="176"/>
                </a:cxn>
                <a:cxn ang="0">
                  <a:pos x="144" y="174"/>
                </a:cxn>
                <a:cxn ang="0">
                  <a:pos x="116" y="162"/>
                </a:cxn>
                <a:cxn ang="0">
                  <a:pos x="94" y="140"/>
                </a:cxn>
                <a:cxn ang="0">
                  <a:pos x="82" y="112"/>
                </a:cxn>
                <a:cxn ang="0">
                  <a:pos x="80" y="96"/>
                </a:cxn>
                <a:cxn ang="0">
                  <a:pos x="86" y="64"/>
                </a:cxn>
                <a:cxn ang="0">
                  <a:pos x="104" y="40"/>
                </a:cxn>
                <a:cxn ang="0">
                  <a:pos x="128" y="22"/>
                </a:cxn>
                <a:cxn ang="0">
                  <a:pos x="160" y="16"/>
                </a:cxn>
                <a:cxn ang="0">
                  <a:pos x="176" y="18"/>
                </a:cxn>
                <a:cxn ang="0">
                  <a:pos x="204" y="30"/>
                </a:cxn>
                <a:cxn ang="0">
                  <a:pos x="226" y="52"/>
                </a:cxn>
                <a:cxn ang="0">
                  <a:pos x="238" y="80"/>
                </a:cxn>
                <a:cxn ang="0">
                  <a:pos x="240" y="96"/>
                </a:cxn>
                <a:cxn ang="0">
                  <a:pos x="234" y="128"/>
                </a:cxn>
                <a:cxn ang="0">
                  <a:pos x="216" y="152"/>
                </a:cxn>
                <a:cxn ang="0">
                  <a:pos x="192" y="170"/>
                </a:cxn>
                <a:cxn ang="0">
                  <a:pos x="160" y="176"/>
                </a:cxn>
              </a:cxnLst>
              <a:rect l="0" t="0" r="r" b="b"/>
              <a:pathLst>
                <a:path w="256" h="256">
                  <a:moveTo>
                    <a:pt x="160" y="0"/>
                  </a:moveTo>
                  <a:lnTo>
                    <a:pt x="160" y="0"/>
                  </a:lnTo>
                  <a:lnTo>
                    <a:pt x="140" y="2"/>
                  </a:lnTo>
                  <a:lnTo>
                    <a:pt x="122" y="8"/>
                  </a:lnTo>
                  <a:lnTo>
                    <a:pt x="106" y="16"/>
                  </a:lnTo>
                  <a:lnTo>
                    <a:pt x="92" y="28"/>
                  </a:lnTo>
                  <a:lnTo>
                    <a:pt x="80" y="42"/>
                  </a:lnTo>
                  <a:lnTo>
                    <a:pt x="72" y="58"/>
                  </a:lnTo>
                  <a:lnTo>
                    <a:pt x="66" y="76"/>
                  </a:lnTo>
                  <a:lnTo>
                    <a:pt x="64" y="96"/>
                  </a:lnTo>
                  <a:lnTo>
                    <a:pt x="64" y="96"/>
                  </a:lnTo>
                  <a:lnTo>
                    <a:pt x="64" y="108"/>
                  </a:lnTo>
                  <a:lnTo>
                    <a:pt x="66" y="120"/>
                  </a:lnTo>
                  <a:lnTo>
                    <a:pt x="70" y="130"/>
                  </a:lnTo>
                  <a:lnTo>
                    <a:pt x="76" y="140"/>
                  </a:lnTo>
                  <a:lnTo>
                    <a:pt x="8" y="208"/>
                  </a:lnTo>
                  <a:lnTo>
                    <a:pt x="8" y="208"/>
                  </a:lnTo>
                  <a:lnTo>
                    <a:pt x="8" y="208"/>
                  </a:lnTo>
                  <a:lnTo>
                    <a:pt x="2" y="216"/>
                  </a:lnTo>
                  <a:lnTo>
                    <a:pt x="0" y="228"/>
                  </a:lnTo>
                  <a:lnTo>
                    <a:pt x="0" y="228"/>
                  </a:lnTo>
                  <a:lnTo>
                    <a:pt x="2" y="238"/>
                  </a:lnTo>
                  <a:lnTo>
                    <a:pt x="8" y="248"/>
                  </a:lnTo>
                  <a:lnTo>
                    <a:pt x="18" y="254"/>
                  </a:lnTo>
                  <a:lnTo>
                    <a:pt x="28" y="256"/>
                  </a:lnTo>
                  <a:lnTo>
                    <a:pt x="28" y="256"/>
                  </a:lnTo>
                  <a:lnTo>
                    <a:pt x="40" y="254"/>
                  </a:lnTo>
                  <a:lnTo>
                    <a:pt x="48" y="248"/>
                  </a:lnTo>
                  <a:lnTo>
                    <a:pt x="48" y="248"/>
                  </a:lnTo>
                  <a:lnTo>
                    <a:pt x="116" y="180"/>
                  </a:lnTo>
                  <a:lnTo>
                    <a:pt x="116" y="180"/>
                  </a:lnTo>
                  <a:lnTo>
                    <a:pt x="126" y="186"/>
                  </a:lnTo>
                  <a:lnTo>
                    <a:pt x="136" y="190"/>
                  </a:lnTo>
                  <a:lnTo>
                    <a:pt x="148" y="192"/>
                  </a:lnTo>
                  <a:lnTo>
                    <a:pt x="160" y="192"/>
                  </a:lnTo>
                  <a:lnTo>
                    <a:pt x="160" y="192"/>
                  </a:lnTo>
                  <a:lnTo>
                    <a:pt x="180" y="190"/>
                  </a:lnTo>
                  <a:lnTo>
                    <a:pt x="198" y="184"/>
                  </a:lnTo>
                  <a:lnTo>
                    <a:pt x="214" y="176"/>
                  </a:lnTo>
                  <a:lnTo>
                    <a:pt x="228" y="164"/>
                  </a:lnTo>
                  <a:lnTo>
                    <a:pt x="240" y="150"/>
                  </a:lnTo>
                  <a:lnTo>
                    <a:pt x="248" y="134"/>
                  </a:lnTo>
                  <a:lnTo>
                    <a:pt x="254" y="116"/>
                  </a:lnTo>
                  <a:lnTo>
                    <a:pt x="256" y="96"/>
                  </a:lnTo>
                  <a:lnTo>
                    <a:pt x="256" y="96"/>
                  </a:lnTo>
                  <a:lnTo>
                    <a:pt x="254" y="76"/>
                  </a:lnTo>
                  <a:lnTo>
                    <a:pt x="248" y="58"/>
                  </a:lnTo>
                  <a:lnTo>
                    <a:pt x="240" y="42"/>
                  </a:lnTo>
                  <a:lnTo>
                    <a:pt x="228" y="28"/>
                  </a:lnTo>
                  <a:lnTo>
                    <a:pt x="214" y="16"/>
                  </a:lnTo>
                  <a:lnTo>
                    <a:pt x="198" y="8"/>
                  </a:lnTo>
                  <a:lnTo>
                    <a:pt x="180" y="2"/>
                  </a:lnTo>
                  <a:lnTo>
                    <a:pt x="160" y="0"/>
                  </a:lnTo>
                  <a:close/>
                  <a:moveTo>
                    <a:pt x="38" y="238"/>
                  </a:moveTo>
                  <a:lnTo>
                    <a:pt x="38" y="238"/>
                  </a:lnTo>
                  <a:lnTo>
                    <a:pt x="34" y="240"/>
                  </a:lnTo>
                  <a:lnTo>
                    <a:pt x="28" y="242"/>
                  </a:lnTo>
                  <a:lnTo>
                    <a:pt x="28" y="242"/>
                  </a:lnTo>
                  <a:lnTo>
                    <a:pt x="22" y="240"/>
                  </a:lnTo>
                  <a:lnTo>
                    <a:pt x="18" y="238"/>
                  </a:lnTo>
                  <a:lnTo>
                    <a:pt x="16" y="234"/>
                  </a:lnTo>
                  <a:lnTo>
                    <a:pt x="14" y="228"/>
                  </a:lnTo>
                  <a:lnTo>
                    <a:pt x="14" y="228"/>
                  </a:lnTo>
                  <a:lnTo>
                    <a:pt x="16" y="222"/>
                  </a:lnTo>
                  <a:lnTo>
                    <a:pt x="18" y="218"/>
                  </a:lnTo>
                  <a:lnTo>
                    <a:pt x="18" y="218"/>
                  </a:lnTo>
                  <a:lnTo>
                    <a:pt x="82" y="154"/>
                  </a:lnTo>
                  <a:lnTo>
                    <a:pt x="82" y="154"/>
                  </a:lnTo>
                  <a:lnTo>
                    <a:pt x="92" y="164"/>
                  </a:lnTo>
                  <a:lnTo>
                    <a:pt x="102" y="174"/>
                  </a:lnTo>
                  <a:lnTo>
                    <a:pt x="38" y="238"/>
                  </a:lnTo>
                  <a:close/>
                  <a:moveTo>
                    <a:pt x="160" y="176"/>
                  </a:moveTo>
                  <a:lnTo>
                    <a:pt x="160" y="176"/>
                  </a:lnTo>
                  <a:lnTo>
                    <a:pt x="144" y="174"/>
                  </a:lnTo>
                  <a:lnTo>
                    <a:pt x="128" y="170"/>
                  </a:lnTo>
                  <a:lnTo>
                    <a:pt x="116" y="162"/>
                  </a:lnTo>
                  <a:lnTo>
                    <a:pt x="104" y="152"/>
                  </a:lnTo>
                  <a:lnTo>
                    <a:pt x="94" y="140"/>
                  </a:lnTo>
                  <a:lnTo>
                    <a:pt x="86" y="128"/>
                  </a:lnTo>
                  <a:lnTo>
                    <a:pt x="82" y="112"/>
                  </a:lnTo>
                  <a:lnTo>
                    <a:pt x="80" y="96"/>
                  </a:lnTo>
                  <a:lnTo>
                    <a:pt x="80" y="96"/>
                  </a:lnTo>
                  <a:lnTo>
                    <a:pt x="82" y="80"/>
                  </a:lnTo>
                  <a:lnTo>
                    <a:pt x="86" y="64"/>
                  </a:lnTo>
                  <a:lnTo>
                    <a:pt x="94" y="52"/>
                  </a:lnTo>
                  <a:lnTo>
                    <a:pt x="104" y="40"/>
                  </a:lnTo>
                  <a:lnTo>
                    <a:pt x="116" y="30"/>
                  </a:lnTo>
                  <a:lnTo>
                    <a:pt x="128" y="22"/>
                  </a:lnTo>
                  <a:lnTo>
                    <a:pt x="144" y="18"/>
                  </a:lnTo>
                  <a:lnTo>
                    <a:pt x="160" y="16"/>
                  </a:lnTo>
                  <a:lnTo>
                    <a:pt x="160" y="16"/>
                  </a:lnTo>
                  <a:lnTo>
                    <a:pt x="176" y="18"/>
                  </a:lnTo>
                  <a:lnTo>
                    <a:pt x="192" y="22"/>
                  </a:lnTo>
                  <a:lnTo>
                    <a:pt x="204" y="30"/>
                  </a:lnTo>
                  <a:lnTo>
                    <a:pt x="216" y="40"/>
                  </a:lnTo>
                  <a:lnTo>
                    <a:pt x="226" y="52"/>
                  </a:lnTo>
                  <a:lnTo>
                    <a:pt x="234" y="64"/>
                  </a:lnTo>
                  <a:lnTo>
                    <a:pt x="238" y="80"/>
                  </a:lnTo>
                  <a:lnTo>
                    <a:pt x="240" y="96"/>
                  </a:lnTo>
                  <a:lnTo>
                    <a:pt x="240" y="96"/>
                  </a:lnTo>
                  <a:lnTo>
                    <a:pt x="238" y="112"/>
                  </a:lnTo>
                  <a:lnTo>
                    <a:pt x="234" y="128"/>
                  </a:lnTo>
                  <a:lnTo>
                    <a:pt x="226" y="140"/>
                  </a:lnTo>
                  <a:lnTo>
                    <a:pt x="216" y="152"/>
                  </a:lnTo>
                  <a:lnTo>
                    <a:pt x="204" y="162"/>
                  </a:lnTo>
                  <a:lnTo>
                    <a:pt x="192" y="170"/>
                  </a:lnTo>
                  <a:lnTo>
                    <a:pt x="176" y="174"/>
                  </a:lnTo>
                  <a:lnTo>
                    <a:pt x="160" y="176"/>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5" name="Freeform 119"/>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6" name="Freeform 120"/>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
        <p:nvSpPr>
          <p:cNvPr id="27" name="椭圆 26"/>
          <p:cNvSpPr/>
          <p:nvPr/>
        </p:nvSpPr>
        <p:spPr>
          <a:xfrm>
            <a:off x="1390650" y="4181629"/>
            <a:ext cx="685800" cy="685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47503" y="3975544"/>
            <a:ext cx="3499485" cy="1010530"/>
            <a:chOff x="849087" y="4237193"/>
            <a:chExt cx="3499485" cy="1010530"/>
          </a:xfrm>
        </p:grpSpPr>
        <p:sp>
          <p:nvSpPr>
            <p:cNvPr id="30" name="文本框 29"/>
            <p:cNvSpPr txBox="1"/>
            <p:nvPr/>
          </p:nvSpPr>
          <p:spPr>
            <a:xfrm>
              <a:off x="849087" y="4237193"/>
              <a:ext cx="3499485" cy="368300"/>
            </a:xfrm>
            <a:prstGeom prst="rect">
              <a:avLst/>
            </a:prstGeom>
            <a:noFill/>
          </p:spPr>
          <p:txBody>
            <a:bodyPr wrap="square" rtlCol="0">
              <a:spAutoFit/>
            </a:bodyPr>
            <a:lstStyle/>
            <a:p>
              <a:r>
                <a:rPr lang="zh-CN" altLang="en-US" dirty="0">
                  <a:solidFill>
                    <a:schemeClr val="bg1"/>
                  </a:solidFill>
                  <a:sym typeface="+mn-ea"/>
                </a:rPr>
                <a:t>对交易流程及其编码实现不熟练</a:t>
              </a:r>
              <a:endParaRPr lang="zh-CN" altLang="en-US" dirty="0">
                <a:solidFill>
                  <a:schemeClr val="bg1"/>
                </a:solidFill>
              </a:endParaRPr>
            </a:p>
          </p:txBody>
        </p:sp>
        <p:sp>
          <p:nvSpPr>
            <p:cNvPr id="31" name="文本框 30"/>
            <p:cNvSpPr txBox="1"/>
            <p:nvPr/>
          </p:nvSpPr>
          <p:spPr>
            <a:xfrm>
              <a:off x="849087" y="4617803"/>
              <a:ext cx="3423954" cy="629920"/>
            </a:xfrm>
            <a:prstGeom prst="rect">
              <a:avLst/>
            </a:prstGeom>
            <a:noFill/>
          </p:spPr>
          <p:txBody>
            <a:bodyPr wrap="square" rtlCol="0">
              <a:spAutoFit/>
            </a:bodyPr>
            <a:lstStyle/>
            <a:p>
              <a:pPr>
                <a:lnSpc>
                  <a:spcPct val="125000"/>
                </a:lnSpc>
              </a:pPr>
              <a:r>
                <a:rPr lang="zh-CN" altLang="en-US" sz="1400" dirty="0">
                  <a:solidFill>
                    <a:schemeClr val="bg1"/>
                  </a:solidFill>
                  <a:sym typeface="+mn-ea"/>
                </a:rPr>
                <a:t>导致在进行实验时效率偏低，过于依赖</a:t>
              </a:r>
              <a:endParaRPr lang="zh-CN" altLang="en-US" sz="1400" dirty="0">
                <a:solidFill>
                  <a:schemeClr val="bg1"/>
                </a:solidFill>
                <a:sym typeface="+mn-ea"/>
              </a:endParaRPr>
            </a:p>
            <a:p>
              <a:pPr>
                <a:lnSpc>
                  <a:spcPct val="125000"/>
                </a:lnSpc>
              </a:pPr>
              <a:r>
                <a:rPr lang="zh-CN" altLang="en-US" sz="1400" dirty="0">
                  <a:solidFill>
                    <a:schemeClr val="bg1"/>
                  </a:solidFill>
                  <a:sym typeface="+mn-ea"/>
                </a:rPr>
                <a:t>已有</a:t>
              </a:r>
              <a:r>
                <a:rPr lang="en-US" altLang="zh-CN" sz="1400" dirty="0">
                  <a:solidFill>
                    <a:schemeClr val="bg1"/>
                  </a:solidFill>
                  <a:sym typeface="+mn-ea"/>
                </a:rPr>
                <a:t>demo</a:t>
              </a:r>
              <a:r>
                <a:rPr lang="zh-CN" altLang="en-US" sz="1400" dirty="0">
                  <a:solidFill>
                    <a:schemeClr val="bg1"/>
                  </a:solidFill>
                  <a:sym typeface="+mn-ea"/>
                </a:rPr>
                <a:t>和前辈帮助</a:t>
              </a:r>
              <a:endParaRPr lang="zh-CN" altLang="en-US" sz="1400" dirty="0">
                <a:solidFill>
                  <a:schemeClr val="bg1"/>
                </a:solidFill>
                <a:sym typeface="+mn-ea"/>
              </a:endParaRPr>
            </a:p>
          </p:txBody>
        </p:sp>
      </p:grpSp>
      <p:grpSp>
        <p:nvGrpSpPr>
          <p:cNvPr id="9" name="Group 34"/>
          <p:cNvGrpSpPr/>
          <p:nvPr/>
        </p:nvGrpSpPr>
        <p:grpSpPr>
          <a:xfrm>
            <a:off x="1592724" y="4319692"/>
            <a:ext cx="281651" cy="409674"/>
            <a:chOff x="4838700" y="2774950"/>
            <a:chExt cx="279400" cy="406400"/>
          </a:xfrm>
          <a:solidFill>
            <a:schemeClr val="bg1"/>
          </a:solidFill>
        </p:grpSpPr>
        <p:sp>
          <p:nvSpPr>
            <p:cNvPr id="10" name="Freeform 60"/>
            <p:cNvSpPr>
              <a:spLocks noEditPoints="1"/>
            </p:cNvSpPr>
            <p:nvPr/>
          </p:nvSpPr>
          <p:spPr bwMode="auto">
            <a:xfrm>
              <a:off x="4838700" y="2774950"/>
              <a:ext cx="279400" cy="406400"/>
            </a:xfrm>
            <a:custGeom>
              <a:avLst/>
              <a:gdLst/>
              <a:ahLst/>
              <a:cxnLst>
                <a:cxn ang="0">
                  <a:pos x="88" y="0"/>
                </a:cxn>
                <a:cxn ang="0">
                  <a:pos x="54" y="6"/>
                </a:cxn>
                <a:cxn ang="0">
                  <a:pos x="26" y="26"/>
                </a:cxn>
                <a:cxn ang="0">
                  <a:pos x="6" y="54"/>
                </a:cxn>
                <a:cxn ang="0">
                  <a:pos x="0" y="88"/>
                </a:cxn>
                <a:cxn ang="0">
                  <a:pos x="2" y="100"/>
                </a:cxn>
                <a:cxn ang="0">
                  <a:pos x="16" y="138"/>
                </a:cxn>
                <a:cxn ang="0">
                  <a:pos x="40" y="184"/>
                </a:cxn>
                <a:cxn ang="0">
                  <a:pos x="50" y="214"/>
                </a:cxn>
                <a:cxn ang="0">
                  <a:pos x="62" y="246"/>
                </a:cxn>
                <a:cxn ang="0">
                  <a:pos x="76" y="254"/>
                </a:cxn>
                <a:cxn ang="0">
                  <a:pos x="88" y="256"/>
                </a:cxn>
                <a:cxn ang="0">
                  <a:pos x="108" y="252"/>
                </a:cxn>
                <a:cxn ang="0">
                  <a:pos x="118" y="238"/>
                </a:cxn>
                <a:cxn ang="0">
                  <a:pos x="136" y="184"/>
                </a:cxn>
                <a:cxn ang="0">
                  <a:pos x="146" y="162"/>
                </a:cxn>
                <a:cxn ang="0">
                  <a:pos x="172" y="112"/>
                </a:cxn>
                <a:cxn ang="0">
                  <a:pos x="176" y="88"/>
                </a:cxn>
                <a:cxn ang="0">
                  <a:pos x="174" y="70"/>
                </a:cxn>
                <a:cxn ang="0">
                  <a:pos x="160" y="38"/>
                </a:cxn>
                <a:cxn ang="0">
                  <a:pos x="138" y="16"/>
                </a:cxn>
                <a:cxn ang="0">
                  <a:pos x="106" y="2"/>
                </a:cxn>
                <a:cxn ang="0">
                  <a:pos x="108" y="218"/>
                </a:cxn>
                <a:cxn ang="0">
                  <a:pos x="70" y="222"/>
                </a:cxn>
                <a:cxn ang="0">
                  <a:pos x="64" y="208"/>
                </a:cxn>
                <a:cxn ang="0">
                  <a:pos x="114" y="200"/>
                </a:cxn>
                <a:cxn ang="0">
                  <a:pos x="112" y="208"/>
                </a:cxn>
                <a:cxn ang="0">
                  <a:pos x="108" y="218"/>
                </a:cxn>
                <a:cxn ang="0">
                  <a:pos x="62" y="200"/>
                </a:cxn>
                <a:cxn ang="0">
                  <a:pos x="120" y="184"/>
                </a:cxn>
                <a:cxn ang="0">
                  <a:pos x="116" y="192"/>
                </a:cxn>
                <a:cxn ang="0">
                  <a:pos x="88" y="240"/>
                </a:cxn>
                <a:cxn ang="0">
                  <a:pos x="82" y="240"/>
                </a:cxn>
                <a:cxn ang="0">
                  <a:pos x="76" y="236"/>
                </a:cxn>
                <a:cxn ang="0">
                  <a:pos x="106" y="226"/>
                </a:cxn>
                <a:cxn ang="0">
                  <a:pos x="102" y="234"/>
                </a:cxn>
                <a:cxn ang="0">
                  <a:pos x="94" y="240"/>
                </a:cxn>
                <a:cxn ang="0">
                  <a:pos x="126" y="168"/>
                </a:cxn>
                <a:cxn ang="0">
                  <a:pos x="50" y="168"/>
                </a:cxn>
                <a:cxn ang="0">
                  <a:pos x="38" y="142"/>
                </a:cxn>
                <a:cxn ang="0">
                  <a:pos x="18" y="100"/>
                </a:cxn>
                <a:cxn ang="0">
                  <a:pos x="16" y="88"/>
                </a:cxn>
                <a:cxn ang="0">
                  <a:pos x="22" y="60"/>
                </a:cxn>
                <a:cxn ang="0">
                  <a:pos x="38" y="38"/>
                </a:cxn>
                <a:cxn ang="0">
                  <a:pos x="60" y="22"/>
                </a:cxn>
                <a:cxn ang="0">
                  <a:pos x="88" y="16"/>
                </a:cxn>
                <a:cxn ang="0">
                  <a:pos x="102" y="18"/>
                </a:cxn>
                <a:cxn ang="0">
                  <a:pos x="128" y="28"/>
                </a:cxn>
                <a:cxn ang="0">
                  <a:pos x="148" y="48"/>
                </a:cxn>
                <a:cxn ang="0">
                  <a:pos x="158" y="74"/>
                </a:cxn>
                <a:cxn ang="0">
                  <a:pos x="160" y="88"/>
                </a:cxn>
                <a:cxn ang="0">
                  <a:pos x="154" y="114"/>
                </a:cxn>
                <a:cxn ang="0">
                  <a:pos x="138" y="142"/>
                </a:cxn>
              </a:cxnLst>
              <a:rect l="0" t="0" r="r" b="b"/>
              <a:pathLst>
                <a:path w="176" h="256">
                  <a:moveTo>
                    <a:pt x="88" y="0"/>
                  </a:moveTo>
                  <a:lnTo>
                    <a:pt x="88" y="0"/>
                  </a:lnTo>
                  <a:lnTo>
                    <a:pt x="70" y="2"/>
                  </a:lnTo>
                  <a:lnTo>
                    <a:pt x="54" y="6"/>
                  </a:lnTo>
                  <a:lnTo>
                    <a:pt x="38" y="16"/>
                  </a:lnTo>
                  <a:lnTo>
                    <a:pt x="26" y="26"/>
                  </a:lnTo>
                  <a:lnTo>
                    <a:pt x="16" y="38"/>
                  </a:lnTo>
                  <a:lnTo>
                    <a:pt x="6" y="54"/>
                  </a:lnTo>
                  <a:lnTo>
                    <a:pt x="2" y="70"/>
                  </a:lnTo>
                  <a:lnTo>
                    <a:pt x="0" y="88"/>
                  </a:lnTo>
                  <a:lnTo>
                    <a:pt x="0" y="88"/>
                  </a:lnTo>
                  <a:lnTo>
                    <a:pt x="2" y="100"/>
                  </a:lnTo>
                  <a:lnTo>
                    <a:pt x="4" y="112"/>
                  </a:lnTo>
                  <a:lnTo>
                    <a:pt x="16" y="138"/>
                  </a:lnTo>
                  <a:lnTo>
                    <a:pt x="30" y="162"/>
                  </a:lnTo>
                  <a:lnTo>
                    <a:pt x="40" y="184"/>
                  </a:lnTo>
                  <a:lnTo>
                    <a:pt x="40" y="184"/>
                  </a:lnTo>
                  <a:lnTo>
                    <a:pt x="50" y="214"/>
                  </a:lnTo>
                  <a:lnTo>
                    <a:pt x="58" y="238"/>
                  </a:lnTo>
                  <a:lnTo>
                    <a:pt x="62" y="246"/>
                  </a:lnTo>
                  <a:lnTo>
                    <a:pt x="68" y="252"/>
                  </a:lnTo>
                  <a:lnTo>
                    <a:pt x="76" y="254"/>
                  </a:lnTo>
                  <a:lnTo>
                    <a:pt x="88" y="256"/>
                  </a:lnTo>
                  <a:lnTo>
                    <a:pt x="88" y="256"/>
                  </a:lnTo>
                  <a:lnTo>
                    <a:pt x="100" y="254"/>
                  </a:lnTo>
                  <a:lnTo>
                    <a:pt x="108" y="252"/>
                  </a:lnTo>
                  <a:lnTo>
                    <a:pt x="114" y="246"/>
                  </a:lnTo>
                  <a:lnTo>
                    <a:pt x="118" y="238"/>
                  </a:lnTo>
                  <a:lnTo>
                    <a:pt x="126" y="214"/>
                  </a:lnTo>
                  <a:lnTo>
                    <a:pt x="136" y="184"/>
                  </a:lnTo>
                  <a:lnTo>
                    <a:pt x="136" y="184"/>
                  </a:lnTo>
                  <a:lnTo>
                    <a:pt x="146" y="162"/>
                  </a:lnTo>
                  <a:lnTo>
                    <a:pt x="160" y="138"/>
                  </a:lnTo>
                  <a:lnTo>
                    <a:pt x="172" y="112"/>
                  </a:lnTo>
                  <a:lnTo>
                    <a:pt x="174" y="100"/>
                  </a:lnTo>
                  <a:lnTo>
                    <a:pt x="176" y="88"/>
                  </a:lnTo>
                  <a:lnTo>
                    <a:pt x="176" y="88"/>
                  </a:lnTo>
                  <a:lnTo>
                    <a:pt x="174" y="70"/>
                  </a:lnTo>
                  <a:lnTo>
                    <a:pt x="170" y="54"/>
                  </a:lnTo>
                  <a:lnTo>
                    <a:pt x="160" y="38"/>
                  </a:lnTo>
                  <a:lnTo>
                    <a:pt x="150" y="26"/>
                  </a:lnTo>
                  <a:lnTo>
                    <a:pt x="138" y="16"/>
                  </a:lnTo>
                  <a:lnTo>
                    <a:pt x="122" y="6"/>
                  </a:lnTo>
                  <a:lnTo>
                    <a:pt x="106" y="2"/>
                  </a:lnTo>
                  <a:lnTo>
                    <a:pt x="88" y="0"/>
                  </a:lnTo>
                  <a:close/>
                  <a:moveTo>
                    <a:pt x="108" y="218"/>
                  </a:moveTo>
                  <a:lnTo>
                    <a:pt x="70" y="222"/>
                  </a:lnTo>
                  <a:lnTo>
                    <a:pt x="70" y="222"/>
                  </a:lnTo>
                  <a:lnTo>
                    <a:pt x="64" y="208"/>
                  </a:lnTo>
                  <a:lnTo>
                    <a:pt x="64" y="208"/>
                  </a:lnTo>
                  <a:lnTo>
                    <a:pt x="64" y="206"/>
                  </a:lnTo>
                  <a:lnTo>
                    <a:pt x="114" y="200"/>
                  </a:lnTo>
                  <a:lnTo>
                    <a:pt x="114" y="200"/>
                  </a:lnTo>
                  <a:lnTo>
                    <a:pt x="112" y="208"/>
                  </a:lnTo>
                  <a:lnTo>
                    <a:pt x="112" y="208"/>
                  </a:lnTo>
                  <a:lnTo>
                    <a:pt x="108" y="218"/>
                  </a:lnTo>
                  <a:close/>
                  <a:moveTo>
                    <a:pt x="62" y="200"/>
                  </a:moveTo>
                  <a:lnTo>
                    <a:pt x="62" y="200"/>
                  </a:lnTo>
                  <a:lnTo>
                    <a:pt x="56" y="184"/>
                  </a:lnTo>
                  <a:lnTo>
                    <a:pt x="120" y="184"/>
                  </a:lnTo>
                  <a:lnTo>
                    <a:pt x="120" y="184"/>
                  </a:lnTo>
                  <a:lnTo>
                    <a:pt x="116" y="192"/>
                  </a:lnTo>
                  <a:lnTo>
                    <a:pt x="62" y="200"/>
                  </a:lnTo>
                  <a:close/>
                  <a:moveTo>
                    <a:pt x="88" y="240"/>
                  </a:moveTo>
                  <a:lnTo>
                    <a:pt x="88" y="240"/>
                  </a:lnTo>
                  <a:lnTo>
                    <a:pt x="82" y="240"/>
                  </a:lnTo>
                  <a:lnTo>
                    <a:pt x="78" y="238"/>
                  </a:lnTo>
                  <a:lnTo>
                    <a:pt x="76" y="236"/>
                  </a:lnTo>
                  <a:lnTo>
                    <a:pt x="72" y="230"/>
                  </a:lnTo>
                  <a:lnTo>
                    <a:pt x="106" y="226"/>
                  </a:lnTo>
                  <a:lnTo>
                    <a:pt x="106" y="226"/>
                  </a:lnTo>
                  <a:lnTo>
                    <a:pt x="102" y="234"/>
                  </a:lnTo>
                  <a:lnTo>
                    <a:pt x="98" y="238"/>
                  </a:lnTo>
                  <a:lnTo>
                    <a:pt x="94" y="240"/>
                  </a:lnTo>
                  <a:lnTo>
                    <a:pt x="88" y="240"/>
                  </a:lnTo>
                  <a:close/>
                  <a:moveTo>
                    <a:pt x="126" y="168"/>
                  </a:moveTo>
                  <a:lnTo>
                    <a:pt x="50" y="168"/>
                  </a:lnTo>
                  <a:lnTo>
                    <a:pt x="50" y="168"/>
                  </a:lnTo>
                  <a:lnTo>
                    <a:pt x="38" y="142"/>
                  </a:lnTo>
                  <a:lnTo>
                    <a:pt x="38" y="142"/>
                  </a:lnTo>
                  <a:lnTo>
                    <a:pt x="22" y="114"/>
                  </a:lnTo>
                  <a:lnTo>
                    <a:pt x="18" y="100"/>
                  </a:lnTo>
                  <a:lnTo>
                    <a:pt x="16" y="88"/>
                  </a:lnTo>
                  <a:lnTo>
                    <a:pt x="16" y="88"/>
                  </a:lnTo>
                  <a:lnTo>
                    <a:pt x="18" y="74"/>
                  </a:lnTo>
                  <a:lnTo>
                    <a:pt x="22" y="60"/>
                  </a:lnTo>
                  <a:lnTo>
                    <a:pt x="28" y="48"/>
                  </a:lnTo>
                  <a:lnTo>
                    <a:pt x="38" y="38"/>
                  </a:lnTo>
                  <a:lnTo>
                    <a:pt x="48" y="28"/>
                  </a:lnTo>
                  <a:lnTo>
                    <a:pt x="60" y="22"/>
                  </a:lnTo>
                  <a:lnTo>
                    <a:pt x="74" y="18"/>
                  </a:lnTo>
                  <a:lnTo>
                    <a:pt x="88" y="16"/>
                  </a:lnTo>
                  <a:lnTo>
                    <a:pt x="88" y="16"/>
                  </a:lnTo>
                  <a:lnTo>
                    <a:pt x="102" y="18"/>
                  </a:lnTo>
                  <a:lnTo>
                    <a:pt x="116" y="22"/>
                  </a:lnTo>
                  <a:lnTo>
                    <a:pt x="128" y="28"/>
                  </a:lnTo>
                  <a:lnTo>
                    <a:pt x="138" y="38"/>
                  </a:lnTo>
                  <a:lnTo>
                    <a:pt x="148" y="48"/>
                  </a:lnTo>
                  <a:lnTo>
                    <a:pt x="154" y="60"/>
                  </a:lnTo>
                  <a:lnTo>
                    <a:pt x="158" y="74"/>
                  </a:lnTo>
                  <a:lnTo>
                    <a:pt x="160" y="88"/>
                  </a:lnTo>
                  <a:lnTo>
                    <a:pt x="160" y="88"/>
                  </a:lnTo>
                  <a:lnTo>
                    <a:pt x="158" y="100"/>
                  </a:lnTo>
                  <a:lnTo>
                    <a:pt x="154" y="114"/>
                  </a:lnTo>
                  <a:lnTo>
                    <a:pt x="138" y="142"/>
                  </a:lnTo>
                  <a:lnTo>
                    <a:pt x="138" y="142"/>
                  </a:lnTo>
                  <a:lnTo>
                    <a:pt x="126" y="168"/>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1" name="Freeform 66"/>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close/>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sp>
          <p:nvSpPr>
            <p:cNvPr id="12" name="Freeform 67"/>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path>
              </a:pathLst>
            </a:custGeom>
            <a:grpFill/>
            <a:ln w="9525">
              <a:noFill/>
              <a:round/>
            </a:ln>
          </p:spPr>
          <p:txBody>
            <a:bodyPr vert="horz" wrap="square" lIns="121888" tIns="60944" rIns="121888" bIns="60944" numCol="1" anchor="t" anchorCtr="0" compatLnSpc="1"/>
            <a:lstStyle/>
            <a:p>
              <a:pPr defTabSz="1172210"/>
              <a:endParaRPr lang="ar-SA" sz="3065">
                <a:solidFill>
                  <a:prstClr val="black"/>
                </a:solidFill>
                <a:latin typeface="Open Sans"/>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t="28128"/>
          <a:stretch>
            <a:fillRect/>
          </a:stretch>
        </p:blipFill>
        <p:spPr>
          <a:xfrm rot="10800000">
            <a:off x="0" y="-1012371"/>
            <a:ext cx="12192000" cy="4131129"/>
          </a:xfrm>
          <a:prstGeom prst="rect">
            <a:avLst/>
          </a:prstGeom>
        </p:spPr>
      </p:pic>
      <p:sp>
        <p:nvSpPr>
          <p:cNvPr id="5" name="矩形 4"/>
          <p:cNvSpPr/>
          <p:nvPr/>
        </p:nvSpPr>
        <p:spPr>
          <a:xfrm>
            <a:off x="5747657" y="6553199"/>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32562" y="1140176"/>
            <a:ext cx="2721429" cy="923330"/>
          </a:xfrm>
          <a:prstGeom prst="rect">
            <a:avLst/>
          </a:prstGeom>
          <a:noFill/>
        </p:spPr>
        <p:txBody>
          <a:bodyPr wrap="square" rtlCol="0">
            <a:spAutoFit/>
          </a:bodyPr>
          <a:lstStyle/>
          <a:p>
            <a:pPr algn="ctr"/>
            <a:r>
              <a:rPr lang="en-US" altLang="zh-CN" sz="5400" dirty="0">
                <a:solidFill>
                  <a:schemeClr val="bg1"/>
                </a:solidFill>
                <a:effectLst>
                  <a:outerShdw blurRad="190500" dist="25400" algn="ctr" rotWithShape="0">
                    <a:schemeClr val="bg1">
                      <a:alpha val="30000"/>
                    </a:schemeClr>
                  </a:outerShdw>
                </a:effectLst>
              </a:rPr>
              <a:t>PART 04</a:t>
            </a:r>
            <a:endParaRPr lang="zh-CN" altLang="en-US" sz="5400" dirty="0">
              <a:solidFill>
                <a:schemeClr val="bg1"/>
              </a:solidFill>
              <a:effectLst>
                <a:outerShdw blurRad="190500" dist="25400" algn="ctr" rotWithShape="0">
                  <a:schemeClr val="bg1">
                    <a:alpha val="30000"/>
                  </a:schemeClr>
                </a:outerShdw>
              </a:effectLst>
            </a:endParaRPr>
          </a:p>
        </p:txBody>
      </p:sp>
      <p:sp>
        <p:nvSpPr>
          <p:cNvPr id="10" name="双括号 9"/>
          <p:cNvSpPr/>
          <p:nvPr/>
        </p:nvSpPr>
        <p:spPr>
          <a:xfrm>
            <a:off x="4414152" y="1140176"/>
            <a:ext cx="3358248" cy="923330"/>
          </a:xfrm>
          <a:prstGeom prst="bracketPair">
            <a:avLst>
              <a:gd name="adj" fmla="val 1842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5747657" y="1"/>
            <a:ext cx="696686" cy="30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4207327" y="3371866"/>
            <a:ext cx="3793674" cy="1515192"/>
            <a:chOff x="250372" y="3429000"/>
            <a:chExt cx="3793674" cy="1515192"/>
          </a:xfrm>
        </p:grpSpPr>
        <p:sp>
          <p:nvSpPr>
            <p:cNvPr id="11" name="文本框 10"/>
            <p:cNvSpPr txBox="1"/>
            <p:nvPr/>
          </p:nvSpPr>
          <p:spPr>
            <a:xfrm>
              <a:off x="1665515" y="3429000"/>
              <a:ext cx="963386" cy="707886"/>
            </a:xfrm>
            <a:prstGeom prst="rect">
              <a:avLst/>
            </a:prstGeom>
            <a:noFill/>
          </p:spPr>
          <p:txBody>
            <a:bodyPr wrap="square" rtlCol="0">
              <a:spAutoFit/>
            </a:bodyPr>
            <a:lstStyle/>
            <a:p>
              <a:pPr algn="ctr"/>
              <a:r>
                <a:rPr lang="en-US" altLang="zh-CN" sz="4000" dirty="0">
                  <a:solidFill>
                    <a:schemeClr val="bg1"/>
                  </a:solidFill>
                  <a:latin typeface="Agency FB" panose="020B0503020202020204" pitchFamily="34" charset="0"/>
                </a:rPr>
                <a:t>04</a:t>
              </a:r>
              <a:endParaRPr lang="zh-CN" altLang="en-US" sz="4000" dirty="0">
                <a:solidFill>
                  <a:schemeClr val="bg1"/>
                </a:solidFill>
                <a:latin typeface="Agency FB" panose="020B0503020202020204" pitchFamily="34" charset="0"/>
              </a:endParaRPr>
            </a:p>
          </p:txBody>
        </p:sp>
        <p:sp>
          <p:nvSpPr>
            <p:cNvPr id="13" name="文本框 12"/>
            <p:cNvSpPr txBox="1"/>
            <p:nvPr/>
          </p:nvSpPr>
          <p:spPr>
            <a:xfrm>
              <a:off x="849087" y="4186394"/>
              <a:ext cx="2596242" cy="368300"/>
            </a:xfrm>
            <a:prstGeom prst="rect">
              <a:avLst/>
            </a:prstGeom>
            <a:noFill/>
          </p:spPr>
          <p:txBody>
            <a:bodyPr wrap="square" rtlCol="0">
              <a:spAutoFit/>
            </a:bodyPr>
            <a:lstStyle/>
            <a:p>
              <a:pPr algn="ctr"/>
              <a:r>
                <a:rPr lang="zh-CN" altLang="en-US" dirty="0">
                  <a:solidFill>
                    <a:schemeClr val="bg1"/>
                  </a:solidFill>
                </a:rPr>
                <a:t>后续</a:t>
              </a:r>
              <a:r>
                <a:rPr lang="zh-CN" altLang="en-US" dirty="0">
                  <a:solidFill>
                    <a:schemeClr val="bg1"/>
                  </a:solidFill>
                </a:rPr>
                <a:t>工作</a:t>
              </a:r>
              <a:endParaRPr lang="zh-CN" altLang="en-US" dirty="0">
                <a:solidFill>
                  <a:schemeClr val="bg1"/>
                </a:solidFill>
              </a:endParaRPr>
            </a:p>
          </p:txBody>
        </p:sp>
        <p:sp>
          <p:nvSpPr>
            <p:cNvPr id="19" name="文本框 18"/>
            <p:cNvSpPr txBox="1"/>
            <p:nvPr/>
          </p:nvSpPr>
          <p:spPr>
            <a:xfrm>
              <a:off x="250372" y="4668602"/>
              <a:ext cx="3793674" cy="275590"/>
            </a:xfrm>
            <a:prstGeom prst="rect">
              <a:avLst/>
            </a:prstGeom>
            <a:noFill/>
          </p:spPr>
          <p:txBody>
            <a:bodyPr wrap="square" rtlCol="0">
              <a:spAutoFit/>
            </a:bodyPr>
            <a:lstStyle/>
            <a:p>
              <a:pPr algn="ctr"/>
              <a:r>
                <a:rPr lang="en-US" altLang="zh-CN" sz="1200" dirty="0">
                  <a:solidFill>
                    <a:schemeClr val="bg1"/>
                  </a:solidFill>
                </a:rPr>
                <a:t>Works to be done</a:t>
              </a:r>
              <a:endParaRPr lang="en-US" altLang="zh-CN"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3000">
        <p14:shred dir="out" pattern="recta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1000"/>
                                        <p:tgtEl>
                                          <p:spTgt spid="10"/>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randombar(horizontal)">
                                      <p:cBhvr>
                                        <p:cTn id="1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ldLvl="0" animBg="1"/>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PP_MARK_KEY" val="799f9af7-6803-480d-b1c8-656e3df7a58d"/>
  <p:tag name="COMMONDATA" val="eyJoZGlkIjoiZjliYTJlNDc0MmE2ZWExYWNmZjg3YjUyMjc3NWNhYW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7391</Words>
  <Application>WPS 演示</Application>
  <PresentationFormat>宽屏</PresentationFormat>
  <Paragraphs>343</Paragraphs>
  <Slides>32</Slides>
  <Notes>0</Notes>
  <HiddenSlides>0</HiddenSlides>
  <MMClips>1</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32</vt:i4>
      </vt:variant>
    </vt:vector>
  </HeadingPairs>
  <TitlesOfParts>
    <vt:vector size="51" baseType="lpstr">
      <vt:lpstr>Arial</vt:lpstr>
      <vt:lpstr>宋体</vt:lpstr>
      <vt:lpstr>Wingdings</vt:lpstr>
      <vt:lpstr>造字工房悦黑体验版常规体</vt:lpstr>
      <vt:lpstr>Agency FB</vt:lpstr>
      <vt:lpstr>Trebuchet MS</vt:lpstr>
      <vt:lpstr>Roboto</vt:lpstr>
      <vt:lpstr>Lato Light</vt:lpstr>
      <vt:lpstr>黑体</vt:lpstr>
      <vt:lpstr>等线</vt:lpstr>
      <vt:lpstr>微软雅黑</vt:lpstr>
      <vt:lpstr>Arial Unicode MS</vt:lpstr>
      <vt:lpstr>等线 Light</vt:lpstr>
      <vt:lpstr>Calibri</vt:lpstr>
      <vt:lpstr>Open Sans</vt:lpstr>
      <vt:lpstr>Times New Roman</vt:lpstr>
      <vt:lpstr>Segoe Print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更多免费福利资源教程，请关注微信公众号：陈西设计之家</dc:title>
  <dc:creator>陈西</dc:creator>
  <cp:keywords>更多免费福利资源教程，请关注微信公众号：陈西设计之家</cp:keywords>
  <cp:category>【陈西】设计</cp:category>
  <cp:lastModifiedBy>Endericedragon</cp:lastModifiedBy>
  <cp:revision>110</cp:revision>
  <dcterms:created xsi:type="dcterms:W3CDTF">2018-02-13T13:26:00Z</dcterms:created>
  <dcterms:modified xsi:type="dcterms:W3CDTF">2023-04-05T16:41:03Z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EF35E5D8D1644891A9A3EB863C9E4D33_13</vt:lpwstr>
  </property>
  <property fmtid="{D5CDD505-2E9C-101B-9397-08002B2CF9AE}" pid="3" name="KSOProductBuildVer">
    <vt:lpwstr>2052-11.1.0.14036</vt:lpwstr>
  </property>
</Properties>
</file>